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4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C"/>
    <a:srgbClr val="361B00"/>
    <a:srgbClr val="FFFF37"/>
    <a:srgbClr val="FFB3BE"/>
    <a:srgbClr val="FFE4B3"/>
    <a:srgbClr val="EBDDE7"/>
    <a:srgbClr val="F8025A"/>
    <a:srgbClr val="234600"/>
    <a:srgbClr val="336600"/>
    <a:srgbClr val="FFA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D29AA-F43B-4CD7-85AC-D414598993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FEF6B-4C21-4628-A3D9-3F4FF5C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79" y="1596540"/>
            <a:ext cx="7787955" cy="152705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3429000"/>
            <a:ext cx="8099473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36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8093365" cy="44284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1" y="527605"/>
            <a:ext cx="6719019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596540"/>
            <a:ext cx="6719018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374900"/>
            <a:ext cx="839877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901950"/>
            <a:ext cx="4048424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8423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82908"/>
            <a:ext cx="42251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12770"/>
            <a:ext cx="4225159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75" y="222195"/>
            <a:ext cx="5335525" cy="1324624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chemeClr val="accent6">
                    <a:lumMod val="75000"/>
                  </a:schemeClr>
                </a:solidFill>
              </a:rPr>
              <a:t>Software Quality Assurance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820" y="4650640"/>
            <a:ext cx="3664920" cy="15270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EE006C"/>
                </a:solidFill>
              </a:rPr>
              <a:t>Pavithra Subashini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Senior lecturer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Faculty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FDECC-F2CF-CE4C-8204-842D0577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7FD0-3B7F-9B4C-AA94-E30C114D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32" y="3685724"/>
            <a:ext cx="3027250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test cases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89898-29A1-7327-5CDA-62B3F057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69" y="1858194"/>
            <a:ext cx="4152000" cy="308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9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Software Quality Assurance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Pavithra Subhashini</dc:creator>
  <cp:lastModifiedBy/>
  <cp:revision>1</cp:revision>
  <dcterms:created xsi:type="dcterms:W3CDTF">2020-12-02T01:21:16Z</dcterms:created>
  <dcterms:modified xsi:type="dcterms:W3CDTF">2024-02-27T06:10:42Z</dcterms:modified>
</cp:coreProperties>
</file>