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81" r:id="rId3"/>
    <p:sldId id="282" r:id="rId4"/>
    <p:sldId id="283" r:id="rId5"/>
    <p:sldId id="257" r:id="rId6"/>
    <p:sldId id="258" r:id="rId7"/>
    <p:sldId id="259" r:id="rId8"/>
    <p:sldId id="260" r:id="rId9"/>
    <p:sldId id="284" r:id="rId10"/>
    <p:sldId id="285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A6322-CBEF-49F3-A16D-8BE95B32B82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21B27-E61E-4CF8-BAE4-5196081D32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9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21B27-E61E-4CF8-BAE4-5196081D32A8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3C7FF4F-CAD4-4DB9-AB62-2C332F15F438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4E0B263-073B-4A28-A20C-50E9F25FA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S.Naji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BEGIN</a:t>
            </a:r>
          </a:p>
          <a:p>
            <a:pPr>
              <a:buNone/>
            </a:pPr>
            <a:r>
              <a:rPr lang="en-GB" dirty="0"/>
              <a:t>         DBMS_OUTPUT.PUT_LINE(factorial(10));</a:t>
            </a:r>
          </a:p>
          <a:p>
            <a:pPr>
              <a:buNone/>
            </a:pPr>
            <a:r>
              <a:rPr lang="en-GB"/>
              <a:t> END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  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 Table for function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table Employee(</a:t>
            </a:r>
          </a:p>
          <a:p>
            <a:r>
              <a:rPr lang="en-GB" dirty="0"/>
              <a:t>      ID     VARCHAR2(4 BYTE)         NOT NULL,</a:t>
            </a:r>
          </a:p>
          <a:p>
            <a:r>
              <a:rPr lang="en-GB" dirty="0"/>
              <a:t>      </a:t>
            </a:r>
            <a:r>
              <a:rPr lang="en-GB" dirty="0" err="1"/>
              <a:t>First_Name</a:t>
            </a:r>
            <a:r>
              <a:rPr lang="en-GB" dirty="0"/>
              <a:t>         VARCHAR2(10 BYTE),</a:t>
            </a:r>
          </a:p>
          <a:p>
            <a:r>
              <a:rPr lang="en-GB" dirty="0"/>
              <a:t>      </a:t>
            </a:r>
            <a:r>
              <a:rPr lang="en-GB" dirty="0" err="1"/>
              <a:t>Last_Name</a:t>
            </a:r>
            <a:r>
              <a:rPr lang="en-GB" dirty="0"/>
              <a:t>          VARCHAR2(10 BYTE),</a:t>
            </a:r>
          </a:p>
          <a:p>
            <a:r>
              <a:rPr lang="en-GB" dirty="0"/>
              <a:t>      </a:t>
            </a:r>
            <a:r>
              <a:rPr lang="en-GB" dirty="0" err="1"/>
              <a:t>Start_Date</a:t>
            </a:r>
            <a:r>
              <a:rPr lang="en-GB" dirty="0"/>
              <a:t>         DATE,</a:t>
            </a:r>
          </a:p>
          <a:p>
            <a:r>
              <a:rPr lang="en-GB" dirty="0"/>
              <a:t>      </a:t>
            </a:r>
            <a:r>
              <a:rPr lang="en-GB" dirty="0" err="1"/>
              <a:t>End_Date</a:t>
            </a:r>
            <a:r>
              <a:rPr lang="en-GB" dirty="0"/>
              <a:t>           DATE,</a:t>
            </a:r>
          </a:p>
          <a:p>
            <a:r>
              <a:rPr lang="en-GB" dirty="0"/>
              <a:t>      Salary             Number(8,2),</a:t>
            </a:r>
          </a:p>
          <a:p>
            <a:r>
              <a:rPr lang="en-GB" dirty="0"/>
              <a:t>      City               VARCHAR2(10 BYTE),</a:t>
            </a:r>
          </a:p>
          <a:p>
            <a:r>
              <a:rPr lang="en-GB" dirty="0"/>
              <a:t>      Description        VARCHAR2(15 BYTE)</a:t>
            </a:r>
          </a:p>
          <a:p>
            <a:r>
              <a:rPr lang="en-GB" dirty="0"/>
              <a:t>      )</a:t>
            </a:r>
          </a:p>
          <a:p>
            <a:r>
              <a:rPr lang="en-GB" dirty="0"/>
              <a:t>     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into Employee(ID, 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Start_Date</a:t>
            </a:r>
            <a:r>
              <a:rPr lang="en-GB" dirty="0"/>
              <a:t>,                     </a:t>
            </a:r>
            <a:r>
              <a:rPr lang="en-GB" dirty="0" err="1"/>
              <a:t>End_Date</a:t>
            </a:r>
            <a:r>
              <a:rPr lang="en-GB" dirty="0"/>
              <a:t>,  Salary, City, Description)</a:t>
            </a:r>
          </a:p>
          <a:p>
            <a:r>
              <a:rPr lang="en-GB" dirty="0"/>
              <a:t>values ('01','Jason',    'Martin',  </a:t>
            </a:r>
            <a:r>
              <a:rPr lang="en-GB" dirty="0" err="1"/>
              <a:t>to_date</a:t>
            </a:r>
            <a:r>
              <a:rPr lang="en-GB" dirty="0"/>
              <a:t>('19960725','YYYYMMDD'), </a:t>
            </a:r>
            <a:r>
              <a:rPr lang="en-GB" dirty="0" err="1"/>
              <a:t>to_date</a:t>
            </a:r>
            <a:r>
              <a:rPr lang="en-GB" dirty="0"/>
              <a:t>('20060725','YYYYMMDD'), 1234.56, 'Toronto',  'Programmer')</a:t>
            </a:r>
          </a:p>
          <a:p>
            <a:r>
              <a:rPr lang="en-GB" dirty="0"/>
              <a:t>   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OR REPLACE FUNCTION </a:t>
            </a:r>
            <a:r>
              <a:rPr lang="en-GB" dirty="0" err="1"/>
              <a:t>average_salary</a:t>
            </a:r>
            <a:r>
              <a:rPr lang="en-GB" dirty="0"/>
              <a:t> RETURN NUMBER AS</a:t>
            </a:r>
          </a:p>
          <a:p>
            <a:r>
              <a:rPr lang="en-GB" dirty="0"/>
              <a:t>    </a:t>
            </a:r>
            <a:r>
              <a:rPr lang="en-GB" dirty="0" err="1"/>
              <a:t>v_average_salary</a:t>
            </a:r>
            <a:r>
              <a:rPr lang="en-GB" dirty="0"/>
              <a:t> NUMBER;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SELECT AVG(salary)</a:t>
            </a:r>
          </a:p>
          <a:p>
            <a:r>
              <a:rPr lang="en-GB" dirty="0"/>
              <a:t>    INTO </a:t>
            </a:r>
            <a:r>
              <a:rPr lang="en-GB" dirty="0" err="1"/>
              <a:t>v_average_salary</a:t>
            </a:r>
            <a:endParaRPr lang="en-GB" dirty="0"/>
          </a:p>
          <a:p>
            <a:r>
              <a:rPr lang="en-GB" dirty="0"/>
              <a:t>    FROM employee;</a:t>
            </a:r>
          </a:p>
          <a:p>
            <a:r>
              <a:rPr lang="en-GB" dirty="0"/>
              <a:t>    RETURN </a:t>
            </a:r>
            <a:r>
              <a:rPr lang="en-GB" dirty="0" err="1"/>
              <a:t>v_average_salary</a:t>
            </a:r>
            <a:r>
              <a:rPr lang="en-GB" dirty="0"/>
              <a:t>;</a:t>
            </a:r>
          </a:p>
          <a:p>
            <a:r>
              <a:rPr lang="en-GB" dirty="0"/>
              <a:t>    END </a:t>
            </a:r>
            <a:r>
              <a:rPr lang="en-GB" dirty="0" err="1"/>
              <a:t>average_salary</a:t>
            </a:r>
            <a:r>
              <a:rPr lang="en-GB" dirty="0"/>
              <a:t>;</a:t>
            </a:r>
          </a:p>
          <a:p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average_salary</a:t>
            </a:r>
            <a:r>
              <a:rPr lang="en-GB" dirty="0"/>
              <a:t> from dual;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table</a:t>
            </a:r>
          </a:p>
          <a:p>
            <a:endParaRPr lang="en-GB" dirty="0"/>
          </a:p>
          <a:p>
            <a:r>
              <a:rPr lang="en-GB" dirty="0"/>
              <a:t>create table employees(</a:t>
            </a:r>
          </a:p>
          <a:p>
            <a:r>
              <a:rPr lang="en-GB" dirty="0"/>
              <a:t>      </a:t>
            </a:r>
            <a:r>
              <a:rPr lang="en-GB" dirty="0" err="1"/>
              <a:t>empno</a:t>
            </a:r>
            <a:r>
              <a:rPr lang="en-GB" dirty="0"/>
              <a:t>      NUMBER(4)</a:t>
            </a:r>
          </a:p>
          <a:p>
            <a:r>
              <a:rPr lang="en-GB" dirty="0"/>
              <a:t>    , </a:t>
            </a:r>
            <a:r>
              <a:rPr lang="en-GB" dirty="0" err="1"/>
              <a:t>ename</a:t>
            </a:r>
            <a:r>
              <a:rPr lang="en-GB" dirty="0"/>
              <a:t>      VARCHAR2(8)</a:t>
            </a:r>
          </a:p>
          <a:p>
            <a:r>
              <a:rPr lang="en-GB" dirty="0"/>
              <a:t>    , init       VARCHAR2(5)</a:t>
            </a:r>
          </a:p>
          <a:p>
            <a:r>
              <a:rPr lang="en-GB" dirty="0"/>
              <a:t>    , job        VARCHAR2(8)</a:t>
            </a:r>
          </a:p>
          <a:p>
            <a:r>
              <a:rPr lang="en-GB" dirty="0"/>
              <a:t>    , mgr        NUMBER(4)</a:t>
            </a:r>
          </a:p>
          <a:p>
            <a:r>
              <a:rPr lang="en-GB" dirty="0"/>
              <a:t>    , </a:t>
            </a:r>
            <a:r>
              <a:rPr lang="en-GB" dirty="0" err="1"/>
              <a:t>bdate</a:t>
            </a:r>
            <a:r>
              <a:rPr lang="en-GB" dirty="0"/>
              <a:t>      DATE</a:t>
            </a:r>
          </a:p>
          <a:p>
            <a:r>
              <a:rPr lang="en-GB" dirty="0"/>
              <a:t>    , </a:t>
            </a:r>
            <a:r>
              <a:rPr lang="en-GB" dirty="0" err="1"/>
              <a:t>msal</a:t>
            </a:r>
            <a:r>
              <a:rPr lang="en-GB" dirty="0"/>
              <a:t>       NUMBER(6,2)</a:t>
            </a:r>
          </a:p>
          <a:p>
            <a:r>
              <a:rPr lang="en-GB" dirty="0"/>
              <a:t>    , </a:t>
            </a:r>
            <a:r>
              <a:rPr lang="en-GB" dirty="0" err="1"/>
              <a:t>comm</a:t>
            </a:r>
            <a:r>
              <a:rPr lang="en-GB" dirty="0"/>
              <a:t>       NUMBER(6,2)</a:t>
            </a:r>
          </a:p>
          <a:p>
            <a:r>
              <a:rPr lang="en-GB" dirty="0"/>
              <a:t>    , </a:t>
            </a:r>
            <a:r>
              <a:rPr lang="en-GB" dirty="0" err="1"/>
              <a:t>deptno</a:t>
            </a:r>
            <a:r>
              <a:rPr lang="en-GB" dirty="0"/>
              <a:t>     NUMBER(2) ) 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into employees values(1,'Jason',  'N',  'TRAINER', 2,   date '1965-12-18',  800 , NULL,  10);</a:t>
            </a:r>
          </a:p>
          <a:p>
            <a:r>
              <a:rPr lang="en-GB" dirty="0"/>
              <a:t>insert into employees values(2,'Jerry',  'J',  'SALESREP',3,   date '1966-11-19',  1600, 300,   10);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create or replace function </a:t>
            </a:r>
            <a:r>
              <a:rPr lang="en-GB" dirty="0" err="1"/>
              <a:t>emp_count</a:t>
            </a:r>
            <a:r>
              <a:rPr lang="en-GB" dirty="0"/>
              <a:t>(</a:t>
            </a:r>
            <a:r>
              <a:rPr lang="en-GB" dirty="0" err="1"/>
              <a:t>p_deptno</a:t>
            </a:r>
            <a:r>
              <a:rPr lang="en-GB" dirty="0"/>
              <a:t> in number)</a:t>
            </a:r>
          </a:p>
          <a:p>
            <a:r>
              <a:rPr lang="en-GB" dirty="0"/>
              <a:t>    return number is</a:t>
            </a:r>
          </a:p>
          <a:p>
            <a:r>
              <a:rPr lang="en-GB" dirty="0"/>
              <a:t>           </a:t>
            </a:r>
            <a:r>
              <a:rPr lang="en-GB" dirty="0" err="1"/>
              <a:t>cnt</a:t>
            </a:r>
            <a:r>
              <a:rPr lang="en-GB" dirty="0"/>
              <a:t> number(2) := 0;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     select count(*)  into </a:t>
            </a:r>
            <a:r>
              <a:rPr lang="en-GB" dirty="0" err="1"/>
              <a:t>cnt</a:t>
            </a:r>
            <a:endParaRPr lang="en-GB" dirty="0"/>
          </a:p>
          <a:p>
            <a:r>
              <a:rPr lang="en-GB" dirty="0"/>
              <a:t>           from   employees e</a:t>
            </a:r>
          </a:p>
          <a:p>
            <a:r>
              <a:rPr lang="en-GB" dirty="0"/>
              <a:t>           where  </a:t>
            </a:r>
            <a:r>
              <a:rPr lang="en-GB" dirty="0" err="1"/>
              <a:t>e.deptno</a:t>
            </a:r>
            <a:r>
              <a:rPr lang="en-GB" dirty="0"/>
              <a:t> = </a:t>
            </a:r>
            <a:r>
              <a:rPr lang="en-GB" dirty="0" err="1"/>
              <a:t>p_deptno</a:t>
            </a:r>
            <a:r>
              <a:rPr lang="en-GB" dirty="0"/>
              <a:t>;</a:t>
            </a:r>
          </a:p>
          <a:p>
            <a:r>
              <a:rPr lang="en-GB" dirty="0"/>
              <a:t>           return (</a:t>
            </a:r>
            <a:r>
              <a:rPr lang="en-GB" dirty="0" err="1"/>
              <a:t>cnt</a:t>
            </a:r>
            <a:r>
              <a:rPr lang="en-GB" dirty="0"/>
              <a:t>);</a:t>
            </a:r>
          </a:p>
          <a:p>
            <a:r>
              <a:rPr lang="en-GB" dirty="0"/>
              <a:t>    end;</a:t>
            </a:r>
          </a:p>
          <a:p>
            <a:r>
              <a:rPr lang="en-GB" dirty="0"/>
              <a:t>   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Describing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describe </a:t>
            </a:r>
            <a:r>
              <a:rPr lang="en-GB" dirty="0" err="1"/>
              <a:t>emp_count</a:t>
            </a:r>
            <a:r>
              <a:rPr lang="en-GB" dirty="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or replace</a:t>
            </a:r>
          </a:p>
          <a:p>
            <a:r>
              <a:rPr lang="en-GB" dirty="0"/>
              <a:t>    function </a:t>
            </a:r>
            <a:r>
              <a:rPr lang="en-GB" dirty="0" err="1"/>
              <a:t>getArea</a:t>
            </a:r>
            <a:r>
              <a:rPr lang="en-GB" dirty="0"/>
              <a:t> (</a:t>
            </a:r>
            <a:r>
              <a:rPr lang="en-GB" dirty="0" err="1"/>
              <a:t>i_rad</a:t>
            </a:r>
            <a:r>
              <a:rPr lang="en-GB" dirty="0"/>
              <a:t> NUMBER)</a:t>
            </a:r>
          </a:p>
          <a:p>
            <a:r>
              <a:rPr lang="en-GB" dirty="0"/>
              <a:t>    return NUMBER</a:t>
            </a:r>
          </a:p>
          <a:p>
            <a:r>
              <a:rPr lang="en-GB" dirty="0"/>
              <a:t>    is</a:t>
            </a:r>
          </a:p>
          <a:p>
            <a:r>
              <a:rPr lang="en-GB" dirty="0"/>
              <a:t>       </a:t>
            </a:r>
            <a:r>
              <a:rPr lang="en-GB" dirty="0" err="1"/>
              <a:t>v_pi</a:t>
            </a:r>
            <a:r>
              <a:rPr lang="en-GB" dirty="0"/>
              <a:t> NUMBER:=3.14;</a:t>
            </a:r>
          </a:p>
          <a:p>
            <a:r>
              <a:rPr lang="en-GB" dirty="0"/>
              <a:t>   begin</a:t>
            </a:r>
          </a:p>
          <a:p>
            <a:r>
              <a:rPr lang="en-GB" dirty="0"/>
              <a:t>     return </a:t>
            </a:r>
            <a:r>
              <a:rPr lang="en-GB" dirty="0" err="1"/>
              <a:t>v_pi</a:t>
            </a:r>
            <a:r>
              <a:rPr lang="en-GB" dirty="0"/>
              <a:t> * (</a:t>
            </a:r>
            <a:r>
              <a:rPr lang="en-GB" dirty="0" err="1"/>
              <a:t>i_rad</a:t>
            </a:r>
            <a:r>
              <a:rPr lang="en-GB" dirty="0"/>
              <a:t> ** 2);</a:t>
            </a:r>
          </a:p>
          <a:p>
            <a:r>
              <a:rPr lang="en-GB" dirty="0"/>
              <a:t>   end;</a:t>
            </a:r>
          </a:p>
          <a:p>
            <a:r>
              <a:rPr lang="en-GB" dirty="0"/>
              <a:t>  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and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Procedures and functions that are created outside of a package are called stored or standalone subprograms. </a:t>
            </a:r>
          </a:p>
          <a:p>
            <a:r>
              <a:rPr lang="en-GB" dirty="0"/>
              <a:t>Procedures and functions defined within a package are known as packaged subprograms. </a:t>
            </a:r>
          </a:p>
          <a:p>
            <a:r>
              <a:rPr lang="en-GB" dirty="0"/>
              <a:t>Procedures and functions nested inside other subprograms or within a PL/SQL block are known as local subprograms, which cannot be referenced by other applications and exist only inside of the enclosing block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getarea</a:t>
            </a:r>
            <a:r>
              <a:rPr lang="en-GB" dirty="0"/>
              <a:t>(20) from dual;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CREATE OR REPLACE function </a:t>
            </a:r>
            <a:r>
              <a:rPr lang="en-GB" dirty="0" err="1"/>
              <a:t>exitfunc</a:t>
            </a:r>
            <a:r>
              <a:rPr lang="en-GB" dirty="0"/>
              <a:t>(</a:t>
            </a:r>
            <a:r>
              <a:rPr lang="en-GB" dirty="0" err="1"/>
              <a:t>myString</a:t>
            </a:r>
            <a:r>
              <a:rPr lang="en-GB" dirty="0"/>
              <a:t> VARCHAR2)</a:t>
            </a:r>
          </a:p>
          <a:p>
            <a:r>
              <a:rPr lang="en-GB" dirty="0"/>
              <a:t>           RETURN NUMBER IS</a:t>
            </a:r>
          </a:p>
          <a:p>
            <a:r>
              <a:rPr lang="en-GB" dirty="0"/>
              <a:t>                </a:t>
            </a:r>
            <a:r>
              <a:rPr lang="en-GB" dirty="0" err="1"/>
              <a:t>v_current_position</a:t>
            </a:r>
            <a:r>
              <a:rPr lang="en-GB" dirty="0"/>
              <a:t> INTEGER := 1;</a:t>
            </a:r>
          </a:p>
          <a:p>
            <a:r>
              <a:rPr lang="en-GB" dirty="0"/>
              <a:t>                </a:t>
            </a:r>
            <a:r>
              <a:rPr lang="en-GB" dirty="0" err="1"/>
              <a:t>v_counter</a:t>
            </a:r>
            <a:r>
              <a:rPr lang="en-GB" dirty="0"/>
              <a:t> NUMBER := 0;</a:t>
            </a:r>
          </a:p>
          <a:p>
            <a:r>
              <a:rPr lang="en-GB" dirty="0"/>
              <a:t>      BEGIN</a:t>
            </a:r>
          </a:p>
          <a:p>
            <a:r>
              <a:rPr lang="en-GB" dirty="0"/>
              <a:t>           WHILE </a:t>
            </a:r>
            <a:r>
              <a:rPr lang="en-GB" dirty="0" err="1"/>
              <a:t>v_current_position</a:t>
            </a:r>
            <a:r>
              <a:rPr lang="en-GB" dirty="0"/>
              <a:t> &lt;= LENGTH(</a:t>
            </a:r>
            <a:r>
              <a:rPr lang="en-GB" dirty="0" err="1"/>
              <a:t>myString</a:t>
            </a:r>
            <a:r>
              <a:rPr lang="en-GB" dirty="0"/>
              <a:t>) LOOP</a:t>
            </a:r>
          </a:p>
          <a:p>
            <a:r>
              <a:rPr lang="en-GB" dirty="0"/>
              <a:t>                IF SUBSTR(myString,v_current_position,1) != ' ' THEN</a:t>
            </a:r>
          </a:p>
          <a:p>
            <a:r>
              <a:rPr lang="en-GB" dirty="0"/>
              <a:t>                     </a:t>
            </a:r>
            <a:r>
              <a:rPr lang="en-GB" dirty="0" err="1"/>
              <a:t>v_counter</a:t>
            </a:r>
            <a:r>
              <a:rPr lang="en-GB" dirty="0"/>
              <a:t> := </a:t>
            </a:r>
            <a:r>
              <a:rPr lang="en-GB" dirty="0" err="1"/>
              <a:t>v_counter</a:t>
            </a:r>
            <a:r>
              <a:rPr lang="en-GB" dirty="0"/>
              <a:t> + 1;</a:t>
            </a:r>
          </a:p>
          <a:p>
            <a:r>
              <a:rPr lang="en-GB" dirty="0"/>
              <a:t>               ELSE</a:t>
            </a:r>
          </a:p>
          <a:p>
            <a:r>
              <a:rPr lang="en-GB" dirty="0"/>
              <a:t>                   NULL;</a:t>
            </a:r>
          </a:p>
          <a:p>
            <a:r>
              <a:rPr lang="en-GB" dirty="0"/>
              <a:t>              END IF;</a:t>
            </a:r>
          </a:p>
          <a:p>
            <a:r>
              <a:rPr lang="en-GB" dirty="0"/>
              <a:t>              </a:t>
            </a:r>
            <a:r>
              <a:rPr lang="en-GB" dirty="0" err="1"/>
              <a:t>v_current_position</a:t>
            </a:r>
            <a:r>
              <a:rPr lang="en-GB" dirty="0"/>
              <a:t> := </a:t>
            </a:r>
            <a:r>
              <a:rPr lang="en-GB" dirty="0" err="1"/>
              <a:t>v_current_position</a:t>
            </a:r>
            <a:r>
              <a:rPr lang="en-GB" dirty="0"/>
              <a:t> + 1;</a:t>
            </a:r>
          </a:p>
          <a:p>
            <a:r>
              <a:rPr lang="en-GB" dirty="0"/>
              <a:t>              EXIT WHEN SUBSTR(myString,v_current_position,1) = ' ';</a:t>
            </a:r>
          </a:p>
          <a:p>
            <a:r>
              <a:rPr lang="en-GB" dirty="0"/>
              <a:t>         END LOOP;</a:t>
            </a:r>
          </a:p>
          <a:p>
            <a:r>
              <a:rPr lang="en-GB" dirty="0"/>
              <a:t>          RETURN </a:t>
            </a:r>
            <a:r>
              <a:rPr lang="en-GB" dirty="0" err="1"/>
              <a:t>v_counter</a:t>
            </a:r>
            <a:r>
              <a:rPr lang="en-GB" dirty="0"/>
              <a:t> ;</a:t>
            </a:r>
          </a:p>
          <a:p>
            <a:r>
              <a:rPr lang="en-GB" dirty="0"/>
              <a:t>     END </a:t>
            </a:r>
            <a:r>
              <a:rPr lang="en-GB" dirty="0" err="1"/>
              <a:t>exitfunc</a:t>
            </a:r>
            <a:r>
              <a:rPr lang="en-GB" dirty="0"/>
              <a:t>;</a:t>
            </a:r>
          </a:p>
          <a:p>
            <a:r>
              <a:rPr lang="en-GB" dirty="0"/>
              <a:t>    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count </a:t>
            </a:r>
            <a:r>
              <a:rPr lang="en-GB" dirty="0" err="1"/>
              <a:t>Fuction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DECLARE</a:t>
            </a:r>
          </a:p>
          <a:p>
            <a:r>
              <a:rPr lang="en-GB" dirty="0"/>
              <a:t>           </a:t>
            </a:r>
            <a:r>
              <a:rPr lang="en-GB" dirty="0" err="1"/>
              <a:t>v_MYTEXT</a:t>
            </a:r>
            <a:r>
              <a:rPr lang="en-GB" dirty="0"/>
              <a:t> VARCHAR2(20) := 'THIS IS A TEST';</a:t>
            </a:r>
          </a:p>
          <a:p>
            <a:r>
              <a:rPr lang="en-GB" dirty="0"/>
              <a:t>      BEGIN</a:t>
            </a:r>
          </a:p>
          <a:p>
            <a:r>
              <a:rPr lang="en-GB" dirty="0"/>
              <a:t>           DBMS_OUTPUT.PUT_LINE('Total count is ' || </a:t>
            </a:r>
            <a:r>
              <a:rPr lang="en-GB" dirty="0" err="1"/>
              <a:t>exitfunc</a:t>
            </a:r>
            <a:r>
              <a:rPr lang="en-GB" dirty="0"/>
              <a:t>(</a:t>
            </a:r>
            <a:r>
              <a:rPr lang="en-GB" dirty="0" err="1"/>
              <a:t>v_MYTEXT</a:t>
            </a:r>
            <a:r>
              <a:rPr lang="en-GB" dirty="0"/>
              <a:t>));</a:t>
            </a:r>
          </a:p>
          <a:p>
            <a:r>
              <a:rPr lang="en-GB" dirty="0"/>
              <a:t>      END;</a:t>
            </a:r>
          </a:p>
          <a:p>
            <a:r>
              <a:rPr lang="en-GB" dirty="0"/>
              <a:t>      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Squared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OR REPLACE FUNCTION </a:t>
            </a:r>
            <a:r>
              <a:rPr lang="en-GB" dirty="0" err="1"/>
              <a:t>squareme</a:t>
            </a:r>
            <a:r>
              <a:rPr lang="en-GB" dirty="0"/>
              <a:t>(</a:t>
            </a:r>
            <a:r>
              <a:rPr lang="en-GB" dirty="0" err="1"/>
              <a:t>thenum</a:t>
            </a:r>
            <a:r>
              <a:rPr lang="en-GB" dirty="0"/>
              <a:t> number)</a:t>
            </a:r>
          </a:p>
          <a:p>
            <a:r>
              <a:rPr lang="en-GB" dirty="0"/>
              <a:t>         RETURN NUMBER IS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   RETURN </a:t>
            </a:r>
            <a:r>
              <a:rPr lang="en-GB" dirty="0" err="1"/>
              <a:t>thenum</a:t>
            </a:r>
            <a:r>
              <a:rPr lang="en-GB" dirty="0"/>
              <a:t> * </a:t>
            </a:r>
            <a:r>
              <a:rPr lang="en-GB" dirty="0" err="1"/>
              <a:t>thenum</a:t>
            </a:r>
            <a:r>
              <a:rPr lang="en-GB" dirty="0"/>
              <a:t>;</a:t>
            </a:r>
          </a:p>
          <a:p>
            <a:r>
              <a:rPr lang="en-GB" dirty="0"/>
              <a:t>    END </a:t>
            </a:r>
            <a:r>
              <a:rPr lang="en-GB" dirty="0" err="1"/>
              <a:t>squareme</a:t>
            </a:r>
            <a:r>
              <a:rPr lang="en-GB" dirty="0"/>
              <a:t>;</a:t>
            </a:r>
          </a:p>
          <a:p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BEGIN</a:t>
            </a:r>
          </a:p>
          <a:p>
            <a:r>
              <a:rPr lang="en-GB" dirty="0"/>
              <a:t>         DBMS_OUTPUT.PUT_LINE('9 squared is ' || </a:t>
            </a:r>
            <a:r>
              <a:rPr lang="en-GB" dirty="0" err="1"/>
              <a:t>squareme</a:t>
            </a:r>
            <a:r>
              <a:rPr lang="en-GB" dirty="0"/>
              <a:t>(9) );</a:t>
            </a:r>
          </a:p>
          <a:p>
            <a:r>
              <a:rPr lang="en-GB" dirty="0"/>
              <a:t>    END;</a:t>
            </a:r>
          </a:p>
          <a:p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sub Function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/>
              <a:t>DECLARE</a:t>
            </a:r>
          </a:p>
          <a:p>
            <a:r>
              <a:rPr lang="en-GB" sz="1100" dirty="0"/>
              <a:t>      CURSOR </a:t>
            </a:r>
            <a:r>
              <a:rPr lang="en-GB" sz="1100" dirty="0" err="1"/>
              <a:t>c_AllEmployees</a:t>
            </a:r>
            <a:r>
              <a:rPr lang="en-GB" sz="1100" dirty="0"/>
              <a:t> IS</a:t>
            </a:r>
          </a:p>
          <a:p>
            <a:r>
              <a:rPr lang="en-GB" sz="1100" dirty="0"/>
              <a:t>        SELECT </a:t>
            </a:r>
            <a:r>
              <a:rPr lang="en-GB" sz="1100" dirty="0" err="1"/>
              <a:t>first_name</a:t>
            </a:r>
            <a:r>
              <a:rPr lang="en-GB" sz="1100" dirty="0"/>
              <a:t>, </a:t>
            </a:r>
            <a:r>
              <a:rPr lang="en-GB" sz="1100" dirty="0" err="1"/>
              <a:t>last_name</a:t>
            </a:r>
            <a:endParaRPr lang="en-GB" sz="1100" dirty="0"/>
          </a:p>
          <a:p>
            <a:r>
              <a:rPr lang="en-GB" sz="1100" dirty="0"/>
              <a:t>          FROM employee;</a:t>
            </a:r>
          </a:p>
          <a:p>
            <a:r>
              <a:rPr lang="en-GB" sz="1100" dirty="0"/>
              <a:t>  </a:t>
            </a:r>
          </a:p>
          <a:p>
            <a:r>
              <a:rPr lang="en-GB" sz="1100" dirty="0"/>
              <a:t>      </a:t>
            </a:r>
            <a:r>
              <a:rPr lang="en-GB" sz="1100" dirty="0" err="1"/>
              <a:t>v_FormattedName</a:t>
            </a:r>
            <a:r>
              <a:rPr lang="en-GB" sz="1100" dirty="0"/>
              <a:t> VARCHAR2(50);</a:t>
            </a:r>
          </a:p>
          <a:p>
            <a:r>
              <a:rPr lang="en-GB" sz="1100" dirty="0"/>
              <a:t>  </a:t>
            </a:r>
          </a:p>
          <a:p>
            <a:r>
              <a:rPr lang="en-GB" sz="1100" dirty="0"/>
              <a:t>      /* Function which will return the first and last name</a:t>
            </a:r>
          </a:p>
          <a:p>
            <a:r>
              <a:rPr lang="en-GB" sz="1100" dirty="0"/>
              <a:t>        concatenated together, separated by a space. */</a:t>
            </a:r>
          </a:p>
          <a:p>
            <a:r>
              <a:rPr lang="en-GB" sz="1100" dirty="0"/>
              <a:t>    FUNCTION </a:t>
            </a:r>
            <a:r>
              <a:rPr lang="en-GB" sz="1100" dirty="0" err="1"/>
              <a:t>FormatName</a:t>
            </a:r>
            <a:r>
              <a:rPr lang="en-GB" sz="1100" dirty="0"/>
              <a:t>(</a:t>
            </a:r>
            <a:r>
              <a:rPr lang="en-GB" sz="1100" dirty="0" err="1"/>
              <a:t>p_FirstName</a:t>
            </a:r>
            <a:r>
              <a:rPr lang="en-GB" sz="1100" dirty="0"/>
              <a:t> IN VARCHAR2,</a:t>
            </a:r>
          </a:p>
          <a:p>
            <a:r>
              <a:rPr lang="en-GB" sz="1100" dirty="0"/>
              <a:t>                        </a:t>
            </a:r>
            <a:r>
              <a:rPr lang="en-GB" sz="1100" dirty="0" err="1"/>
              <a:t>p_LastName</a:t>
            </a:r>
            <a:r>
              <a:rPr lang="en-GB" sz="1100" dirty="0"/>
              <a:t> IN VARCHAR2)</a:t>
            </a:r>
          </a:p>
          <a:p>
            <a:r>
              <a:rPr lang="en-GB" sz="1100" dirty="0"/>
              <a:t>      RETURN VARCHAR2 IS</a:t>
            </a:r>
          </a:p>
          <a:p>
            <a:r>
              <a:rPr lang="en-GB" sz="1100" dirty="0"/>
              <a:t>     BEGIN</a:t>
            </a:r>
          </a:p>
          <a:p>
            <a:r>
              <a:rPr lang="en-GB" sz="1100" dirty="0"/>
              <a:t>       RETURN </a:t>
            </a:r>
            <a:r>
              <a:rPr lang="en-GB" sz="1100" dirty="0" err="1"/>
              <a:t>p_FirstName</a:t>
            </a:r>
            <a:r>
              <a:rPr lang="en-GB" sz="1100" dirty="0"/>
              <a:t> || ' ' || </a:t>
            </a:r>
            <a:r>
              <a:rPr lang="en-GB" sz="1100" dirty="0" err="1"/>
              <a:t>p_LastName</a:t>
            </a:r>
            <a:r>
              <a:rPr lang="en-GB" sz="1100" dirty="0"/>
              <a:t>;</a:t>
            </a:r>
          </a:p>
          <a:p>
            <a:r>
              <a:rPr lang="en-GB" sz="1100" dirty="0"/>
              <a:t>    END </a:t>
            </a:r>
            <a:r>
              <a:rPr lang="en-GB" sz="1100" dirty="0" err="1"/>
              <a:t>FormatName</a:t>
            </a:r>
            <a:r>
              <a:rPr lang="en-GB" sz="1100" dirty="0"/>
              <a:t>;</a:t>
            </a:r>
          </a:p>
          <a:p>
            <a:r>
              <a:rPr lang="en-GB" sz="1100" dirty="0"/>
              <a:t> </a:t>
            </a:r>
          </a:p>
          <a:p>
            <a:r>
              <a:rPr lang="en-GB" sz="1100" dirty="0"/>
              <a:t>   -- Begin main block.</a:t>
            </a:r>
          </a:p>
          <a:p>
            <a:r>
              <a:rPr lang="en-GB" sz="1100" dirty="0"/>
              <a:t>   BEGIN</a:t>
            </a:r>
          </a:p>
          <a:p>
            <a:r>
              <a:rPr lang="en-GB" sz="1100" dirty="0"/>
              <a:t>     FOR </a:t>
            </a:r>
            <a:r>
              <a:rPr lang="en-GB" sz="1100" dirty="0" err="1"/>
              <a:t>v_EmployeeRecord</a:t>
            </a:r>
            <a:r>
              <a:rPr lang="en-GB" sz="1100" dirty="0"/>
              <a:t> IN </a:t>
            </a:r>
            <a:r>
              <a:rPr lang="en-GB" sz="1100" dirty="0" err="1"/>
              <a:t>c_AllEmployees</a:t>
            </a:r>
            <a:r>
              <a:rPr lang="en-GB" sz="1100" dirty="0"/>
              <a:t> LOOP</a:t>
            </a:r>
          </a:p>
          <a:p>
            <a:r>
              <a:rPr lang="en-GB" sz="1100" dirty="0"/>
              <a:t>       </a:t>
            </a:r>
            <a:r>
              <a:rPr lang="en-GB" sz="1100" dirty="0" err="1"/>
              <a:t>v_FormattedName</a:t>
            </a:r>
            <a:r>
              <a:rPr lang="en-GB" sz="1100" dirty="0"/>
              <a:t> :=</a:t>
            </a:r>
          </a:p>
          <a:p>
            <a:r>
              <a:rPr lang="en-GB" sz="1100" dirty="0"/>
              <a:t>         </a:t>
            </a:r>
            <a:r>
              <a:rPr lang="en-GB" sz="1100" dirty="0" err="1"/>
              <a:t>FormatName</a:t>
            </a:r>
            <a:r>
              <a:rPr lang="en-GB" sz="1100" dirty="0"/>
              <a:t>(</a:t>
            </a:r>
            <a:r>
              <a:rPr lang="en-GB" sz="1100" dirty="0" err="1"/>
              <a:t>v_EmployeeRecord.first_name</a:t>
            </a:r>
            <a:r>
              <a:rPr lang="en-GB" sz="1100" dirty="0"/>
              <a:t>,</a:t>
            </a:r>
          </a:p>
          <a:p>
            <a:r>
              <a:rPr lang="en-GB" sz="1100" dirty="0"/>
              <a:t>                    </a:t>
            </a:r>
            <a:r>
              <a:rPr lang="en-GB" sz="1100" dirty="0" err="1"/>
              <a:t>v_EmployeeRecord.last_name</a:t>
            </a:r>
            <a:r>
              <a:rPr lang="en-GB" sz="1100" dirty="0"/>
              <a:t>);</a:t>
            </a:r>
          </a:p>
          <a:p>
            <a:r>
              <a:rPr lang="en-GB" sz="1100" dirty="0"/>
              <a:t>       </a:t>
            </a:r>
            <a:r>
              <a:rPr lang="en-GB" sz="1100" dirty="0" err="1"/>
              <a:t>DBMS_OUTPUT.put_line</a:t>
            </a:r>
            <a:r>
              <a:rPr lang="en-GB" sz="1100" dirty="0"/>
              <a:t>(</a:t>
            </a:r>
            <a:r>
              <a:rPr lang="en-GB" sz="1100" dirty="0" err="1"/>
              <a:t>v_FormattedName</a:t>
            </a:r>
            <a:r>
              <a:rPr lang="en-GB" sz="1100" dirty="0"/>
              <a:t>);</a:t>
            </a:r>
          </a:p>
          <a:p>
            <a:r>
              <a:rPr lang="en-GB" sz="1100" dirty="0"/>
              <a:t>     END LOOP;</a:t>
            </a:r>
          </a:p>
          <a:p>
            <a:r>
              <a:rPr lang="en-GB" sz="1100" dirty="0"/>
              <a:t> </a:t>
            </a:r>
          </a:p>
          <a:p>
            <a:r>
              <a:rPr lang="en-GB" sz="1100" dirty="0"/>
              <a:t>     COMMIT;</a:t>
            </a:r>
          </a:p>
          <a:p>
            <a:r>
              <a:rPr lang="en-GB" sz="1100" dirty="0"/>
              <a:t>   END;</a:t>
            </a:r>
          </a:p>
          <a:p>
            <a:r>
              <a:rPr lang="en-GB" sz="1100" dirty="0"/>
              <a:t>   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Concatenation of Fields of a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CREATE OR REPLACE FUNCTION </a:t>
            </a:r>
            <a:r>
              <a:rPr lang="en-GB" dirty="0" err="1"/>
              <a:t>FullName</a:t>
            </a:r>
            <a:r>
              <a:rPr lang="en-GB" dirty="0"/>
              <a:t> (</a:t>
            </a:r>
          </a:p>
          <a:p>
            <a:r>
              <a:rPr lang="en-GB" dirty="0"/>
              <a:t>      </a:t>
            </a:r>
            <a:r>
              <a:rPr lang="en-GB" dirty="0" err="1"/>
              <a:t>p_ID</a:t>
            </a:r>
            <a:r>
              <a:rPr lang="en-GB" dirty="0"/>
              <a:t>  </a:t>
            </a:r>
            <a:r>
              <a:rPr lang="en-GB" dirty="0" err="1"/>
              <a:t>employee.ID%TYPE</a:t>
            </a:r>
            <a:r>
              <a:rPr lang="en-GB" dirty="0"/>
              <a:t>)</a:t>
            </a:r>
          </a:p>
          <a:p>
            <a:r>
              <a:rPr lang="en-GB" dirty="0"/>
              <a:t>      RETURN VARCHAR2 IS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  </a:t>
            </a:r>
            <a:r>
              <a:rPr lang="en-GB" dirty="0" err="1"/>
              <a:t>v_Result</a:t>
            </a:r>
            <a:r>
              <a:rPr lang="en-GB" dirty="0"/>
              <a:t>  VARCHAR2(100);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SELECT </a:t>
            </a:r>
            <a:r>
              <a:rPr lang="en-GB" dirty="0" err="1"/>
              <a:t>first_name</a:t>
            </a:r>
            <a:r>
              <a:rPr lang="en-GB" dirty="0"/>
              <a:t> || ' ' || </a:t>
            </a:r>
            <a:r>
              <a:rPr lang="en-GB" dirty="0" err="1"/>
              <a:t>last_name</a:t>
            </a:r>
            <a:endParaRPr lang="en-GB" dirty="0"/>
          </a:p>
          <a:p>
            <a:r>
              <a:rPr lang="en-GB" dirty="0"/>
              <a:t>        INTO </a:t>
            </a:r>
            <a:r>
              <a:rPr lang="en-GB" dirty="0" err="1"/>
              <a:t>v_Result</a:t>
            </a:r>
            <a:endParaRPr lang="en-GB" dirty="0"/>
          </a:p>
          <a:p>
            <a:r>
              <a:rPr lang="en-GB" dirty="0"/>
              <a:t>        FROM employee</a:t>
            </a:r>
          </a:p>
          <a:p>
            <a:r>
              <a:rPr lang="en-GB" dirty="0"/>
              <a:t>       WHERE ID = </a:t>
            </a:r>
            <a:r>
              <a:rPr lang="en-GB" dirty="0" err="1"/>
              <a:t>p_ID</a:t>
            </a:r>
            <a:r>
              <a:rPr lang="en-GB" dirty="0"/>
              <a:t>;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RETURN </a:t>
            </a:r>
            <a:r>
              <a:rPr lang="en-GB" dirty="0" err="1"/>
              <a:t>v_Result</a:t>
            </a:r>
            <a:r>
              <a:rPr lang="en-GB" dirty="0"/>
              <a:t>;</a:t>
            </a:r>
          </a:p>
          <a:p>
            <a:r>
              <a:rPr lang="en-GB" dirty="0"/>
              <a:t>   END </a:t>
            </a:r>
            <a:r>
              <a:rPr lang="en-GB" dirty="0" err="1"/>
              <a:t>FullName</a:t>
            </a:r>
            <a:r>
              <a:rPr lang="en-GB" dirty="0"/>
              <a:t>;</a:t>
            </a:r>
          </a:p>
          <a:p>
            <a:r>
              <a:rPr lang="en-GB" dirty="0"/>
              <a:t>   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FULLName</a:t>
            </a:r>
            <a:r>
              <a:rPr lang="en-GB" dirty="0"/>
              <a:t>(id) from employee;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Show errors function </a:t>
            </a:r>
            <a:r>
              <a:rPr lang="en-GB" dirty="0" err="1"/>
              <a:t>function_name</a:t>
            </a:r>
            <a:r>
              <a:rPr lang="en-GB" dirty="0"/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value from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CREATE or replace FUNCTION </a:t>
            </a:r>
            <a:r>
              <a:rPr lang="en-GB" dirty="0" err="1"/>
              <a:t>compute_discounts</a:t>
            </a:r>
            <a:r>
              <a:rPr lang="en-GB" dirty="0"/>
              <a:t> (</a:t>
            </a:r>
            <a:r>
              <a:rPr lang="en-GB" dirty="0" err="1"/>
              <a:t>order_amt</a:t>
            </a:r>
            <a:r>
              <a:rPr lang="en-GB" dirty="0"/>
              <a:t> NUMBER)</a:t>
            </a:r>
          </a:p>
          <a:p>
            <a:r>
              <a:rPr lang="en-GB" dirty="0"/>
              <a:t>    RETURN NUMBER IS</a:t>
            </a:r>
          </a:p>
          <a:p>
            <a:r>
              <a:rPr lang="en-GB" dirty="0"/>
              <a:t>            </a:t>
            </a:r>
            <a:r>
              <a:rPr lang="en-GB" dirty="0" err="1"/>
              <a:t>small_order_amt</a:t>
            </a:r>
            <a:r>
              <a:rPr lang="en-GB" dirty="0"/>
              <a:t> NUMBER := 400;</a:t>
            </a:r>
          </a:p>
          <a:p>
            <a:r>
              <a:rPr lang="en-GB" dirty="0"/>
              <a:t>            </a:t>
            </a:r>
            <a:r>
              <a:rPr lang="en-GB" dirty="0" err="1"/>
              <a:t>large_order_amt</a:t>
            </a:r>
            <a:r>
              <a:rPr lang="en-GB" dirty="0"/>
              <a:t> NUMBER := 1000;</a:t>
            </a:r>
          </a:p>
          <a:p>
            <a:r>
              <a:rPr lang="en-GB" dirty="0"/>
              <a:t>            </a:t>
            </a:r>
            <a:r>
              <a:rPr lang="en-GB" dirty="0" err="1"/>
              <a:t>small_disct</a:t>
            </a:r>
            <a:r>
              <a:rPr lang="en-GB" dirty="0"/>
              <a:t> NUMBER := 1;</a:t>
            </a:r>
          </a:p>
          <a:p>
            <a:r>
              <a:rPr lang="en-GB" dirty="0"/>
              <a:t>            </a:t>
            </a:r>
            <a:r>
              <a:rPr lang="en-GB" dirty="0" err="1"/>
              <a:t>large_disct</a:t>
            </a:r>
            <a:r>
              <a:rPr lang="en-GB" dirty="0"/>
              <a:t> NUMBER := 5;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      IF (</a:t>
            </a:r>
            <a:r>
              <a:rPr lang="en-GB" dirty="0" err="1"/>
              <a:t>order_amt</a:t>
            </a:r>
            <a:r>
              <a:rPr lang="en-GB" dirty="0"/>
              <a:t> &lt; </a:t>
            </a:r>
            <a:r>
              <a:rPr lang="en-GB" dirty="0" err="1"/>
              <a:t>large_order_amt</a:t>
            </a:r>
            <a:endParaRPr lang="en-GB" dirty="0"/>
          </a:p>
          <a:p>
            <a:r>
              <a:rPr lang="en-GB" dirty="0"/>
              <a:t>                AND</a:t>
            </a:r>
          </a:p>
          <a:p>
            <a:r>
              <a:rPr lang="en-GB" dirty="0"/>
              <a:t>               </a:t>
            </a:r>
            <a:r>
              <a:rPr lang="en-GB" dirty="0" err="1"/>
              <a:t>order_amt</a:t>
            </a:r>
            <a:r>
              <a:rPr lang="en-GB" dirty="0"/>
              <a:t> &gt;= </a:t>
            </a:r>
            <a:r>
              <a:rPr lang="en-GB" dirty="0" err="1"/>
              <a:t>small_order_amt</a:t>
            </a:r>
            <a:r>
              <a:rPr lang="en-GB" dirty="0"/>
              <a:t>)</a:t>
            </a:r>
          </a:p>
          <a:p>
            <a:r>
              <a:rPr lang="en-GB" dirty="0"/>
              <a:t>           THEN</a:t>
            </a:r>
          </a:p>
          <a:p>
            <a:r>
              <a:rPr lang="en-GB" dirty="0"/>
              <a:t>                RETURN (</a:t>
            </a:r>
            <a:r>
              <a:rPr lang="en-GB" dirty="0" err="1"/>
              <a:t>order_amt</a:t>
            </a:r>
            <a:r>
              <a:rPr lang="en-GB" dirty="0"/>
              <a:t> * </a:t>
            </a:r>
            <a:r>
              <a:rPr lang="en-GB" dirty="0" err="1"/>
              <a:t>small_disct</a:t>
            </a:r>
            <a:r>
              <a:rPr lang="en-GB" dirty="0"/>
              <a:t> / 100);</a:t>
            </a:r>
          </a:p>
          <a:p>
            <a:r>
              <a:rPr lang="en-GB" dirty="0"/>
              <a:t>           ELSIF (</a:t>
            </a:r>
            <a:r>
              <a:rPr lang="en-GB" dirty="0" err="1"/>
              <a:t>order_amt</a:t>
            </a:r>
            <a:r>
              <a:rPr lang="en-GB" dirty="0"/>
              <a:t> &gt;= </a:t>
            </a:r>
            <a:r>
              <a:rPr lang="en-GB" dirty="0" err="1"/>
              <a:t>large_order_amt</a:t>
            </a:r>
            <a:r>
              <a:rPr lang="en-GB" dirty="0"/>
              <a:t>)</a:t>
            </a:r>
          </a:p>
          <a:p>
            <a:r>
              <a:rPr lang="en-GB" dirty="0"/>
              <a:t>           THEN</a:t>
            </a:r>
          </a:p>
          <a:p>
            <a:r>
              <a:rPr lang="en-GB" dirty="0"/>
              <a:t>                 RETURN (</a:t>
            </a:r>
            <a:r>
              <a:rPr lang="en-GB" dirty="0" err="1"/>
              <a:t>order_amt</a:t>
            </a:r>
            <a:r>
              <a:rPr lang="en-GB" dirty="0"/>
              <a:t> * </a:t>
            </a:r>
            <a:r>
              <a:rPr lang="en-GB" dirty="0" err="1"/>
              <a:t>large_disct</a:t>
            </a:r>
            <a:r>
              <a:rPr lang="en-GB" dirty="0"/>
              <a:t> / 100);</a:t>
            </a:r>
          </a:p>
          <a:p>
            <a:r>
              <a:rPr lang="en-GB" dirty="0"/>
              <a:t>           ELSE</a:t>
            </a:r>
          </a:p>
          <a:p>
            <a:r>
              <a:rPr lang="en-GB" dirty="0"/>
              <a:t>                 RETURN(0);</a:t>
            </a:r>
          </a:p>
          <a:p>
            <a:r>
              <a:rPr lang="en-GB" dirty="0"/>
              <a:t>           END IF;</a:t>
            </a:r>
          </a:p>
          <a:p>
            <a:r>
              <a:rPr lang="en-GB" dirty="0"/>
              <a:t>   END </a:t>
            </a:r>
            <a:r>
              <a:rPr lang="en-GB" dirty="0" err="1"/>
              <a:t>compute_discounts</a:t>
            </a:r>
            <a:r>
              <a:rPr lang="en-GB" dirty="0"/>
              <a:t>;</a:t>
            </a:r>
          </a:p>
          <a:p>
            <a:r>
              <a:rPr lang="en-GB" dirty="0"/>
              <a:t>   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CREATE [OR REPLACE] FUNCTION </a:t>
            </a:r>
            <a:r>
              <a:rPr lang="en-GB" b="1" dirty="0" err="1"/>
              <a:t>function_name</a:t>
            </a:r>
            <a:br>
              <a:rPr lang="en-GB" b="1" dirty="0"/>
            </a:br>
            <a:r>
              <a:rPr lang="en-GB" b="1" dirty="0"/>
              <a:t>    [ (parameter [,parameter]) ]</a:t>
            </a:r>
            <a:br>
              <a:rPr lang="en-GB" b="1" dirty="0"/>
            </a:br>
            <a:r>
              <a:rPr lang="en-GB" b="1" dirty="0"/>
              <a:t>    RETURN </a:t>
            </a:r>
            <a:r>
              <a:rPr lang="en-GB" b="1" dirty="0" err="1"/>
              <a:t>return_datatype</a:t>
            </a:r>
            <a:br>
              <a:rPr lang="en-GB" b="1" dirty="0"/>
            </a:br>
            <a:r>
              <a:rPr lang="en-GB" b="1" dirty="0"/>
              <a:t>IS | AS</a:t>
            </a:r>
            <a:br>
              <a:rPr lang="en-GB" b="1" dirty="0"/>
            </a:br>
            <a:r>
              <a:rPr lang="en-GB" b="1" dirty="0"/>
              <a:t>    [</a:t>
            </a:r>
            <a:r>
              <a:rPr lang="en-GB" b="1" dirty="0" err="1"/>
              <a:t>declaration_section</a:t>
            </a:r>
            <a:r>
              <a:rPr lang="en-GB" b="1" dirty="0"/>
              <a:t>]</a:t>
            </a:r>
            <a:br>
              <a:rPr lang="en-GB" b="1" dirty="0"/>
            </a:br>
            <a:r>
              <a:rPr lang="en-GB" b="1" dirty="0"/>
              <a:t>BEGIN</a:t>
            </a:r>
            <a:br>
              <a:rPr lang="en-GB" b="1" dirty="0"/>
            </a:br>
            <a:r>
              <a:rPr lang="en-GB" b="1" dirty="0"/>
              <a:t>    </a:t>
            </a:r>
            <a:r>
              <a:rPr lang="en-GB" b="1" dirty="0" err="1"/>
              <a:t>executable_section</a:t>
            </a:r>
            <a:br>
              <a:rPr lang="en-GB" b="1" dirty="0"/>
            </a:br>
            <a:r>
              <a:rPr lang="en-GB" b="1" dirty="0"/>
              <a:t>[EXCEPTION</a:t>
            </a:r>
            <a:br>
              <a:rPr lang="en-GB" b="1" dirty="0"/>
            </a:br>
            <a:r>
              <a:rPr lang="en-GB" b="1" dirty="0"/>
              <a:t>    </a:t>
            </a:r>
            <a:r>
              <a:rPr lang="en-GB" b="1" dirty="0" err="1"/>
              <a:t>exception_section</a:t>
            </a:r>
            <a:r>
              <a:rPr lang="en-GB" b="1" dirty="0"/>
              <a:t>]</a:t>
            </a:r>
            <a:br>
              <a:rPr lang="en-GB" b="1" dirty="0"/>
            </a:br>
            <a:r>
              <a:rPr lang="en-GB" b="1" dirty="0"/>
              <a:t>END [</a:t>
            </a:r>
            <a:r>
              <a:rPr lang="en-GB" b="1" dirty="0" err="1"/>
              <a:t>function_name</a:t>
            </a:r>
            <a:r>
              <a:rPr lang="en-GB" b="1" dirty="0"/>
              <a:t>];</a:t>
            </a:r>
          </a:p>
          <a:p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 set </a:t>
            </a:r>
            <a:r>
              <a:rPr lang="en-GB" dirty="0" err="1"/>
              <a:t>serveroutput</a:t>
            </a:r>
            <a:r>
              <a:rPr lang="en-GB" dirty="0"/>
              <a:t> on</a:t>
            </a:r>
          </a:p>
          <a:p>
            <a:r>
              <a:rPr lang="en-GB" dirty="0"/>
              <a:t> DECLARE</a:t>
            </a:r>
          </a:p>
          <a:p>
            <a:r>
              <a:rPr lang="en-GB" dirty="0"/>
              <a:t>           tiny NUMBER := 20;</a:t>
            </a:r>
          </a:p>
          <a:p>
            <a:r>
              <a:rPr lang="en-GB" dirty="0"/>
              <a:t>           med NUMBER := 600;</a:t>
            </a:r>
          </a:p>
          <a:p>
            <a:r>
              <a:rPr lang="en-GB" dirty="0"/>
              <a:t>           big NUMBER := 4550;</a:t>
            </a:r>
          </a:p>
          <a:p>
            <a:r>
              <a:rPr lang="en-GB" dirty="0"/>
              <a:t>           wrong NUMBER := -35;</a:t>
            </a:r>
          </a:p>
          <a:p>
            <a:r>
              <a:rPr lang="en-GB" dirty="0"/>
              <a:t>   BEGIN</a:t>
            </a:r>
          </a:p>
          <a:p>
            <a:r>
              <a:rPr lang="en-GB" dirty="0"/>
              <a:t>           </a:t>
            </a:r>
            <a:r>
              <a:rPr lang="en-GB" dirty="0" err="1"/>
              <a:t>dbms_output.put_line</a:t>
            </a:r>
            <a:r>
              <a:rPr lang="en-GB" dirty="0"/>
              <a:t> (' Order     AND      Discount ');</a:t>
            </a:r>
          </a:p>
          <a:p>
            <a:r>
              <a:rPr lang="en-GB" dirty="0"/>
              <a:t>           </a:t>
            </a:r>
            <a:r>
              <a:rPr lang="en-GB" dirty="0" err="1"/>
              <a:t>dbms_output.put_line</a:t>
            </a:r>
            <a:r>
              <a:rPr lang="en-GB" dirty="0"/>
              <a:t> (tiny || ' ' || </a:t>
            </a:r>
            <a:r>
              <a:rPr lang="en-GB" dirty="0" err="1"/>
              <a:t>compute_discounts</a:t>
            </a:r>
            <a:r>
              <a:rPr lang="en-GB" dirty="0"/>
              <a:t>(tiny));</a:t>
            </a:r>
          </a:p>
          <a:p>
            <a:r>
              <a:rPr lang="en-GB" dirty="0"/>
              <a:t>           </a:t>
            </a:r>
            <a:r>
              <a:rPr lang="en-GB" dirty="0" err="1"/>
              <a:t>dbms_output.put_line</a:t>
            </a:r>
            <a:r>
              <a:rPr lang="en-GB" dirty="0"/>
              <a:t> (med || ' ' || </a:t>
            </a:r>
            <a:r>
              <a:rPr lang="en-GB" dirty="0" err="1"/>
              <a:t>compute_discounts</a:t>
            </a:r>
            <a:r>
              <a:rPr lang="en-GB" dirty="0"/>
              <a:t> (med));</a:t>
            </a:r>
          </a:p>
          <a:p>
            <a:r>
              <a:rPr lang="en-GB" dirty="0"/>
              <a:t>           </a:t>
            </a:r>
            <a:r>
              <a:rPr lang="en-GB" dirty="0" err="1"/>
              <a:t>dbms_output.put_line</a:t>
            </a:r>
            <a:r>
              <a:rPr lang="en-GB" dirty="0"/>
              <a:t> (big || ' ' || </a:t>
            </a:r>
            <a:r>
              <a:rPr lang="en-GB" dirty="0" err="1"/>
              <a:t>compute_discounts</a:t>
            </a:r>
            <a:r>
              <a:rPr lang="en-GB" dirty="0"/>
              <a:t> (big));</a:t>
            </a:r>
          </a:p>
          <a:p>
            <a:r>
              <a:rPr lang="en-GB" dirty="0"/>
              <a:t>           </a:t>
            </a:r>
            <a:r>
              <a:rPr lang="en-GB" dirty="0" err="1"/>
              <a:t>dbms_output.put_line</a:t>
            </a:r>
            <a:r>
              <a:rPr lang="en-GB" dirty="0"/>
              <a:t> (wrong || ' ' || </a:t>
            </a:r>
            <a:r>
              <a:rPr lang="en-GB" dirty="0" err="1"/>
              <a:t>compute_discounts</a:t>
            </a:r>
            <a:r>
              <a:rPr lang="en-GB" dirty="0"/>
              <a:t> (wrong));</a:t>
            </a:r>
          </a:p>
          <a:p>
            <a:r>
              <a:rPr lang="en-GB" dirty="0"/>
              <a:t>   END;</a:t>
            </a:r>
          </a:p>
          <a:p>
            <a:r>
              <a:rPr lang="en-GB" dirty="0"/>
              <a:t>   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Vs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 </a:t>
            </a:r>
            <a:r>
              <a:rPr lang="en-GB" sz="1800"/>
              <a:t>Procedure </a:t>
            </a:r>
            <a:r>
              <a:rPr lang="en-GB" sz="1800" dirty="0"/>
              <a:t>may return none or more </a:t>
            </a:r>
            <a:r>
              <a:rPr lang="en-GB" sz="1800" dirty="0" err="1"/>
              <a:t>values.Function</a:t>
            </a:r>
            <a:r>
              <a:rPr lang="en-GB" sz="1800" dirty="0"/>
              <a:t> must always return one value either a scalar value or a table.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Procedure have </a:t>
            </a:r>
            <a:r>
              <a:rPr lang="en-GB" sz="1800" dirty="0" err="1"/>
              <a:t>input,output</a:t>
            </a:r>
            <a:r>
              <a:rPr lang="en-GB" sz="1800" dirty="0"/>
              <a:t> </a:t>
            </a:r>
            <a:r>
              <a:rPr lang="en-GB" sz="1800" dirty="0" err="1"/>
              <a:t>parameters.Functions</a:t>
            </a:r>
            <a:r>
              <a:rPr lang="en-GB" sz="1800" dirty="0"/>
              <a:t> have only input parameters.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Stored procedures are called independently by EXEC command whereas Functions are called from within SQL statement.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Functions can be called from </a:t>
            </a:r>
            <a:r>
              <a:rPr lang="en-GB" sz="1800" dirty="0" err="1"/>
              <a:t>procedure.Procedures</a:t>
            </a:r>
            <a:r>
              <a:rPr lang="en-GB" sz="1800" dirty="0"/>
              <a:t> cannot be called from function.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Exception can be handled in Procedure by try-catch block but try-catch block cannot be used in a function.(error-handling)</a:t>
            </a:r>
            <a:br>
              <a:rPr lang="en-GB" sz="1800" dirty="0"/>
            </a:br>
            <a:endParaRPr lang="en-GB" sz="1800" dirty="0"/>
          </a:p>
          <a:p>
            <a:r>
              <a:rPr lang="en-GB" sz="1800" dirty="0"/>
              <a:t>Transaction management possible in procedure but not in function.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OR REPLACE FUNCTION </a:t>
            </a:r>
            <a:r>
              <a:rPr lang="en-GB" dirty="0" err="1"/>
              <a:t>ss_thresh</a:t>
            </a:r>
            <a:endParaRPr lang="en-GB" dirty="0"/>
          </a:p>
          <a:p>
            <a:r>
              <a:rPr lang="en-GB" dirty="0"/>
              <a:t>    RETURN NUMBER AS</a:t>
            </a:r>
          </a:p>
          <a:p>
            <a:r>
              <a:rPr lang="en-GB" dirty="0"/>
              <a:t>      x     NUMBER(9,2);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x := 65400;</a:t>
            </a:r>
          </a:p>
          <a:p>
            <a:r>
              <a:rPr lang="en-GB" dirty="0"/>
              <a:t>      RETURN x;</a:t>
            </a:r>
          </a:p>
          <a:p>
            <a:r>
              <a:rPr lang="en-GB" dirty="0"/>
              <a:t>    END </a:t>
            </a:r>
            <a:r>
              <a:rPr lang="en-GB" dirty="0" err="1"/>
              <a:t>ss_thresh</a:t>
            </a:r>
            <a:r>
              <a:rPr lang="en-GB" dirty="0"/>
              <a:t>;</a:t>
            </a:r>
          </a:p>
          <a:p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BEGIN</a:t>
            </a:r>
          </a:p>
          <a:p>
            <a:r>
              <a:rPr lang="en-GB" dirty="0"/>
              <a:t>         DBMS_OUTPUT.PUT_LINE('</a:t>
            </a:r>
            <a:r>
              <a:rPr lang="en-GB" dirty="0" err="1"/>
              <a:t>ss_thresh</a:t>
            </a:r>
            <a:r>
              <a:rPr lang="en-GB" dirty="0"/>
              <a:t> ' || </a:t>
            </a:r>
            <a:r>
              <a:rPr lang="en-GB" dirty="0" err="1"/>
              <a:t>ss_thresh</a:t>
            </a:r>
            <a:r>
              <a:rPr lang="en-GB" dirty="0"/>
              <a:t>());</a:t>
            </a:r>
          </a:p>
          <a:p>
            <a:r>
              <a:rPr lang="en-GB" dirty="0"/>
              <a:t>    END;</a:t>
            </a:r>
          </a:p>
          <a:p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OR REPLACE FUNCTION </a:t>
            </a:r>
            <a:r>
              <a:rPr lang="en-GB" dirty="0" err="1"/>
              <a:t>circle_area</a:t>
            </a:r>
            <a:r>
              <a:rPr lang="en-GB" dirty="0"/>
              <a:t> (</a:t>
            </a:r>
            <a:r>
              <a:rPr lang="en-GB" dirty="0" err="1"/>
              <a:t>p_radius</a:t>
            </a:r>
            <a:r>
              <a:rPr lang="en-GB" dirty="0"/>
              <a:t> IN NUMBER) RETURN NUMBER AS</a:t>
            </a:r>
          </a:p>
          <a:p>
            <a:r>
              <a:rPr lang="en-GB" dirty="0"/>
              <a:t>      </a:t>
            </a:r>
            <a:r>
              <a:rPr lang="en-GB" dirty="0" err="1"/>
              <a:t>v_pi</a:t>
            </a:r>
            <a:r>
              <a:rPr lang="en-GB" dirty="0"/>
              <a:t> NUMBER := 3.14;</a:t>
            </a:r>
          </a:p>
          <a:p>
            <a:r>
              <a:rPr lang="en-GB" dirty="0"/>
              <a:t>      </a:t>
            </a:r>
            <a:r>
              <a:rPr lang="en-GB" dirty="0" err="1"/>
              <a:t>v_area</a:t>
            </a:r>
            <a:r>
              <a:rPr lang="en-GB" dirty="0"/>
              <a:t> NUMBER;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</a:t>
            </a:r>
            <a:r>
              <a:rPr lang="en-GB" dirty="0" err="1"/>
              <a:t>v_area</a:t>
            </a:r>
            <a:r>
              <a:rPr lang="en-GB" dirty="0"/>
              <a:t> := </a:t>
            </a:r>
            <a:r>
              <a:rPr lang="en-GB" dirty="0" err="1"/>
              <a:t>v_pi</a:t>
            </a:r>
            <a:r>
              <a:rPr lang="en-GB" dirty="0"/>
              <a:t> * POWER(</a:t>
            </a:r>
            <a:r>
              <a:rPr lang="en-GB" dirty="0" err="1"/>
              <a:t>p_radius</a:t>
            </a:r>
            <a:r>
              <a:rPr lang="en-GB" dirty="0"/>
              <a:t>, 2);</a:t>
            </a:r>
          </a:p>
          <a:p>
            <a:r>
              <a:rPr lang="en-GB" dirty="0"/>
              <a:t>      RETURN </a:t>
            </a:r>
            <a:r>
              <a:rPr lang="en-GB" dirty="0" err="1"/>
              <a:t>v_area</a:t>
            </a:r>
            <a:r>
              <a:rPr lang="en-GB" dirty="0"/>
              <a:t>;</a:t>
            </a:r>
          </a:p>
          <a:p>
            <a:r>
              <a:rPr lang="en-GB" dirty="0"/>
              <a:t>    END </a:t>
            </a:r>
            <a:r>
              <a:rPr lang="en-GB" dirty="0" err="1"/>
              <a:t>circle_area</a:t>
            </a:r>
            <a:r>
              <a:rPr lang="en-GB" dirty="0"/>
              <a:t>;</a:t>
            </a:r>
          </a:p>
          <a:p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circle_area</a:t>
            </a:r>
            <a:r>
              <a:rPr lang="en-GB" dirty="0"/>
              <a:t>(12) from dual;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set </a:t>
            </a:r>
            <a:r>
              <a:rPr lang="en-GB" dirty="0" err="1"/>
              <a:t>serveroutput</a:t>
            </a:r>
            <a:r>
              <a:rPr lang="en-GB" dirty="0"/>
              <a:t> on</a:t>
            </a:r>
          </a:p>
          <a:p>
            <a:r>
              <a:rPr lang="en-GB" dirty="0"/>
              <a:t> set echo on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CREATE OR REPLACE FUNCTION Factorial(</a:t>
            </a:r>
            <a:r>
              <a:rPr lang="en-GB" dirty="0" err="1"/>
              <a:t>p_MyNum</a:t>
            </a:r>
            <a:r>
              <a:rPr lang="en-GB" dirty="0"/>
              <a:t> INTEGER) RETURN NUMBER AS</a:t>
            </a:r>
          </a:p>
          <a:p>
            <a:pPr>
              <a:buNone/>
            </a:pPr>
            <a:r>
              <a:rPr lang="en-GB" dirty="0"/>
              <a:t>    BEGIN</a:t>
            </a:r>
          </a:p>
          <a:p>
            <a:pPr>
              <a:buNone/>
            </a:pPr>
            <a:r>
              <a:rPr lang="en-GB" dirty="0"/>
              <a:t>         IF </a:t>
            </a:r>
            <a:r>
              <a:rPr lang="en-GB" dirty="0" err="1"/>
              <a:t>p_MyNum</a:t>
            </a:r>
            <a:r>
              <a:rPr lang="en-GB" dirty="0"/>
              <a:t> = 1 THEN</a:t>
            </a:r>
          </a:p>
          <a:p>
            <a:pPr>
              <a:buNone/>
            </a:pPr>
            <a:r>
              <a:rPr lang="en-GB" dirty="0"/>
              <a:t> -- Checking for last value to process of n-1</a:t>
            </a:r>
          </a:p>
          <a:p>
            <a:pPr>
              <a:buNone/>
            </a:pPr>
            <a:r>
              <a:rPr lang="en-GB" dirty="0"/>
              <a:t>              RETURN 1;</a:t>
            </a:r>
          </a:p>
          <a:p>
            <a:pPr>
              <a:buNone/>
            </a:pPr>
            <a:r>
              <a:rPr lang="en-GB" dirty="0"/>
              <a:t>         ELSE</a:t>
            </a:r>
          </a:p>
          <a:p>
            <a:pPr>
              <a:buNone/>
            </a:pPr>
            <a:r>
              <a:rPr lang="en-GB" dirty="0"/>
              <a:t>              RETURN(</a:t>
            </a:r>
            <a:r>
              <a:rPr lang="en-GB" dirty="0" err="1"/>
              <a:t>p_MyNum</a:t>
            </a:r>
            <a:r>
              <a:rPr lang="en-GB" dirty="0"/>
              <a:t> * Factorial(p_MyNum-1</a:t>
            </a:r>
            <a:r>
              <a:rPr lang="en-GB"/>
              <a:t>)); </a:t>
            </a:r>
          </a:p>
          <a:p>
            <a:pPr>
              <a:buNone/>
            </a:pPr>
            <a:r>
              <a:rPr lang="en-GB"/>
              <a:t>-- </a:t>
            </a:r>
            <a:r>
              <a:rPr lang="en-GB" dirty="0"/>
              <a:t>Recursive</a:t>
            </a:r>
          </a:p>
          <a:p>
            <a:pPr>
              <a:buNone/>
            </a:pPr>
            <a:r>
              <a:rPr lang="en-GB" dirty="0"/>
              <a:t>         END IF;</a:t>
            </a:r>
          </a:p>
          <a:p>
            <a:pPr>
              <a:buNone/>
            </a:pPr>
            <a:r>
              <a:rPr lang="en-GB" dirty="0"/>
              <a:t>    END;</a:t>
            </a:r>
          </a:p>
          <a:p>
            <a:pPr>
              <a:buNone/>
            </a:pPr>
            <a:r>
              <a:rPr lang="en-GB" dirty="0"/>
              <a:t>    /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353</TotalTime>
  <Words>1674</Words>
  <Application>Microsoft Office PowerPoint</Application>
  <PresentationFormat>On-screen Show (4:3)</PresentationFormat>
  <Paragraphs>269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Rockwell</vt:lpstr>
      <vt:lpstr>Wingdings 2</vt:lpstr>
      <vt:lpstr>Foundry</vt:lpstr>
      <vt:lpstr>Functions</vt:lpstr>
      <vt:lpstr>Functions and procedures</vt:lpstr>
      <vt:lpstr>Function Declaration</vt:lpstr>
      <vt:lpstr>Functions Vs Procedures</vt:lpstr>
      <vt:lpstr>Simple Function</vt:lpstr>
      <vt:lpstr>Calling function</vt:lpstr>
      <vt:lpstr>Example 2</vt:lpstr>
      <vt:lpstr>Calling function</vt:lpstr>
      <vt:lpstr>Recursive function</vt:lpstr>
      <vt:lpstr>Calling function</vt:lpstr>
      <vt:lpstr>Create Table for function operation</vt:lpstr>
      <vt:lpstr>Insert Rows</vt:lpstr>
      <vt:lpstr>Example</vt:lpstr>
      <vt:lpstr>Calling the Function</vt:lpstr>
      <vt:lpstr>Example</vt:lpstr>
      <vt:lpstr>Insert Rows</vt:lpstr>
      <vt:lpstr>Function</vt:lpstr>
      <vt:lpstr>Describing the function</vt:lpstr>
      <vt:lpstr>Example</vt:lpstr>
      <vt:lpstr>Calling the function</vt:lpstr>
      <vt:lpstr>Example</vt:lpstr>
      <vt:lpstr>Calling the count Fuction</vt:lpstr>
      <vt:lpstr>Squared Function</vt:lpstr>
      <vt:lpstr>calling</vt:lpstr>
      <vt:lpstr>Local sub Function programs</vt:lpstr>
      <vt:lpstr>Concatenation of Fields of a table </vt:lpstr>
      <vt:lpstr>Calling the function</vt:lpstr>
      <vt:lpstr>Checking Errors</vt:lpstr>
      <vt:lpstr>Return value from function</vt:lpstr>
      <vt:lpstr>Calling the function</vt:lpstr>
    </vt:vector>
  </TitlesOfParts>
  <Company>Chola Dynasty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Rajendra Chola</dc:creator>
  <cp:lastModifiedBy>ALD Perera</cp:lastModifiedBy>
  <cp:revision>27</cp:revision>
  <dcterms:created xsi:type="dcterms:W3CDTF">2012-04-20T05:10:44Z</dcterms:created>
  <dcterms:modified xsi:type="dcterms:W3CDTF">2024-01-04T18:36:42Z</dcterms:modified>
</cp:coreProperties>
</file>