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73" r:id="rId4"/>
    <p:sldId id="271" r:id="rId5"/>
    <p:sldId id="267" r:id="rId6"/>
    <p:sldId id="272" r:id="rId7"/>
    <p:sldId id="274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9" r:id="rId18"/>
    <p:sldId id="268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1354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CFDD-92C6-4157-956E-62511E7288D1}" type="datetimeFigureOut">
              <a:rPr lang="en-US" smtClean="0"/>
              <a:pPr/>
              <a:t>1/5/2024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965-2905-4810-9BD2-CDE72020F73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CFDD-92C6-4157-956E-62511E7288D1}" type="datetimeFigureOut">
              <a:rPr lang="en-US" smtClean="0"/>
              <a:pPr/>
              <a:t>1/5/2024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965-2905-4810-9BD2-CDE72020F73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CFDD-92C6-4157-956E-62511E7288D1}" type="datetimeFigureOut">
              <a:rPr lang="en-US" smtClean="0"/>
              <a:pPr/>
              <a:t>1/5/2024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965-2905-4810-9BD2-CDE72020F73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CFDD-92C6-4157-956E-62511E7288D1}" type="datetimeFigureOut">
              <a:rPr lang="en-US" smtClean="0"/>
              <a:pPr/>
              <a:t>1/5/2024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965-2905-4810-9BD2-CDE72020F73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CFDD-92C6-4157-956E-62511E7288D1}" type="datetimeFigureOut">
              <a:rPr lang="en-US" smtClean="0"/>
              <a:pPr/>
              <a:t>1/5/2024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965-2905-4810-9BD2-CDE72020F73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CFDD-92C6-4157-956E-62511E7288D1}" type="datetimeFigureOut">
              <a:rPr lang="en-US" smtClean="0"/>
              <a:pPr/>
              <a:t>1/5/2024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965-2905-4810-9BD2-CDE72020F73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CFDD-92C6-4157-956E-62511E7288D1}" type="datetimeFigureOut">
              <a:rPr lang="en-US" smtClean="0"/>
              <a:pPr/>
              <a:t>1/5/2024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965-2905-4810-9BD2-CDE72020F73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CFDD-92C6-4157-956E-62511E7288D1}" type="datetimeFigureOut">
              <a:rPr lang="en-US" smtClean="0"/>
              <a:pPr/>
              <a:t>1/5/2024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965-2905-4810-9BD2-CDE72020F73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CFDD-92C6-4157-956E-62511E7288D1}" type="datetimeFigureOut">
              <a:rPr lang="en-US" smtClean="0"/>
              <a:pPr/>
              <a:t>1/5/2024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965-2905-4810-9BD2-CDE72020F73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CFDD-92C6-4157-956E-62511E7288D1}" type="datetimeFigureOut">
              <a:rPr lang="en-US" smtClean="0"/>
              <a:pPr/>
              <a:t>1/5/2024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F7965-2905-4810-9BD2-CDE72020F73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196CFDD-92C6-4157-956E-62511E7288D1}" type="datetimeFigureOut">
              <a:rPr lang="en-US" smtClean="0"/>
              <a:pPr/>
              <a:t>1/5/2024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36F7965-2905-4810-9BD2-CDE72020F73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196CFDD-92C6-4157-956E-62511E7288D1}" type="datetimeFigureOut">
              <a:rPr lang="en-US" smtClean="0"/>
              <a:pPr/>
              <a:t>1/5/2024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36F7965-2905-4810-9BD2-CDE72020F73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Triggers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S.Naji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/>
              <a:t>CREATE OR REPLACE TRIGGER </a:t>
            </a:r>
            <a:r>
              <a:rPr lang="en-GB" dirty="0" err="1"/>
              <a:t>myTrigger</a:t>
            </a:r>
            <a:endParaRPr lang="en-GB" dirty="0"/>
          </a:p>
          <a:p>
            <a:pPr>
              <a:buNone/>
            </a:pPr>
            <a:r>
              <a:rPr lang="en-GB" dirty="0"/>
              <a:t>    AFTER INSERT ON company</a:t>
            </a:r>
          </a:p>
          <a:p>
            <a:pPr>
              <a:buNone/>
            </a:pPr>
            <a:r>
              <a:rPr lang="en-GB" dirty="0"/>
              <a:t>    FOR EACH ROW</a:t>
            </a:r>
          </a:p>
          <a:p>
            <a:pPr>
              <a:buNone/>
            </a:pPr>
            <a:r>
              <a:rPr lang="en-GB" dirty="0"/>
              <a:t>    BEGIN</a:t>
            </a:r>
          </a:p>
          <a:p>
            <a:pPr>
              <a:buNone/>
            </a:pPr>
            <a:r>
              <a:rPr lang="en-GB" dirty="0"/>
              <a:t>      UPDATE </a:t>
            </a:r>
            <a:r>
              <a:rPr lang="en-GB" dirty="0" err="1"/>
              <a:t>product_audit</a:t>
            </a:r>
            <a:endParaRPr lang="en-GB" dirty="0"/>
          </a:p>
          <a:p>
            <a:pPr>
              <a:buNone/>
            </a:pPr>
            <a:r>
              <a:rPr lang="en-GB" dirty="0"/>
              <a:t>      SET </a:t>
            </a:r>
            <a:r>
              <a:rPr lang="en-GB" dirty="0" err="1"/>
              <a:t>num_rows</a:t>
            </a:r>
            <a:r>
              <a:rPr lang="en-GB" dirty="0"/>
              <a:t> =num_rows+1</a:t>
            </a:r>
          </a:p>
          <a:p>
            <a:pPr>
              <a:buNone/>
            </a:pPr>
            <a:r>
              <a:rPr lang="en-GB" dirty="0"/>
              <a:t>      WHERE </a:t>
            </a:r>
            <a:r>
              <a:rPr lang="en-GB" dirty="0" err="1"/>
              <a:t>product_id</a:t>
            </a:r>
            <a:r>
              <a:rPr lang="en-GB" dirty="0"/>
              <a:t> =:</a:t>
            </a:r>
            <a:r>
              <a:rPr lang="en-GB" dirty="0" err="1"/>
              <a:t>NEW.product_id</a:t>
            </a:r>
            <a:r>
              <a:rPr lang="en-GB" dirty="0"/>
              <a:t>;</a:t>
            </a:r>
          </a:p>
          <a:p>
            <a:pPr>
              <a:buNone/>
            </a:pPr>
            <a:r>
              <a:rPr lang="en-GB" dirty="0"/>
              <a:t>      IF (SQL%NOTFOUND) THEN</a:t>
            </a:r>
          </a:p>
          <a:p>
            <a:pPr>
              <a:buNone/>
            </a:pPr>
            <a:r>
              <a:rPr lang="en-GB" dirty="0"/>
              <a:t>        INSERT INTO </a:t>
            </a:r>
            <a:r>
              <a:rPr lang="en-GB" dirty="0" err="1"/>
              <a:t>product_audit</a:t>
            </a:r>
            <a:r>
              <a:rPr lang="en-GB" dirty="0"/>
              <a:t> VALUES (:NEW.product_id,1);</a:t>
            </a:r>
          </a:p>
          <a:p>
            <a:pPr>
              <a:buNone/>
            </a:pPr>
            <a:r>
              <a:rPr lang="en-GB" dirty="0"/>
              <a:t>      END IF;</a:t>
            </a:r>
          </a:p>
          <a:p>
            <a:pPr>
              <a:buNone/>
            </a:pPr>
            <a:r>
              <a:rPr lang="en-GB" dirty="0"/>
              <a:t>     END;</a:t>
            </a:r>
          </a:p>
          <a:p>
            <a:pPr>
              <a:buNone/>
            </a:pPr>
            <a:r>
              <a:rPr lang="en-GB" dirty="0"/>
              <a:t>     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trigger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u="sng" dirty="0"/>
              <a:t>Insert records</a:t>
            </a:r>
          </a:p>
          <a:p>
            <a:pPr>
              <a:buNone/>
            </a:pPr>
            <a:endParaRPr lang="en-GB" u="sng" dirty="0"/>
          </a:p>
          <a:p>
            <a:pPr>
              <a:buNone/>
            </a:pPr>
            <a:r>
              <a:rPr lang="en-GB" sz="2400" dirty="0"/>
              <a:t>insert into company values(2,1006,'F </a:t>
            </a:r>
            <a:r>
              <a:rPr lang="en-GB" sz="2400" dirty="0" err="1"/>
              <a:t>Inc.','Long</a:t>
            </a:r>
            <a:r>
              <a:rPr lang="en-GB" sz="2400" dirty="0"/>
              <a:t> Name F Inc.');</a:t>
            </a:r>
          </a:p>
          <a:p>
            <a:pPr>
              <a:buNone/>
            </a:pPr>
            <a:endParaRPr lang="en-GB" sz="2400" dirty="0"/>
          </a:p>
          <a:p>
            <a:pPr>
              <a:buNone/>
            </a:pPr>
            <a:r>
              <a:rPr lang="en-GB" sz="2400" u="sng" dirty="0"/>
              <a:t>Out put</a:t>
            </a:r>
          </a:p>
          <a:p>
            <a:pPr>
              <a:buNone/>
            </a:pPr>
            <a:endParaRPr lang="en-GB" sz="2400" dirty="0"/>
          </a:p>
          <a:p>
            <a:pPr>
              <a:buNone/>
            </a:pPr>
            <a:r>
              <a:rPr lang="en-GB" sz="2400" dirty="0"/>
              <a:t>Select * from </a:t>
            </a:r>
            <a:r>
              <a:rPr lang="en-GB" sz="2400" dirty="0" err="1"/>
              <a:t>product_audit</a:t>
            </a:r>
            <a:r>
              <a:rPr lang="en-GB" sz="2400" dirty="0"/>
              <a:t>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/>
              <a:t>CREATE TABLE </a:t>
            </a:r>
            <a:r>
              <a:rPr lang="en-GB" dirty="0" err="1"/>
              <a:t>employee_history</a:t>
            </a:r>
            <a:r>
              <a:rPr lang="en-GB" dirty="0"/>
              <a:t> (</a:t>
            </a:r>
          </a:p>
          <a:p>
            <a:pPr>
              <a:buNone/>
            </a:pPr>
            <a:r>
              <a:rPr lang="en-GB" dirty="0"/>
              <a:t>      name VARCHAR2(100),</a:t>
            </a:r>
          </a:p>
          <a:p>
            <a:pPr>
              <a:buNone/>
            </a:pPr>
            <a:r>
              <a:rPr lang="en-GB" dirty="0"/>
              <a:t>      description VARCHAR2(255),</a:t>
            </a:r>
          </a:p>
          <a:p>
            <a:pPr>
              <a:buNone/>
            </a:pPr>
            <a:r>
              <a:rPr lang="en-GB" dirty="0"/>
              <a:t>      </a:t>
            </a:r>
            <a:r>
              <a:rPr lang="en-GB" dirty="0" err="1"/>
              <a:t>occurred_on</a:t>
            </a:r>
            <a:r>
              <a:rPr lang="en-GB" dirty="0"/>
              <a:t> DATE);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CREATE TABLE </a:t>
            </a:r>
            <a:r>
              <a:rPr lang="en-GB" dirty="0" err="1"/>
              <a:t>employee_compensation</a:t>
            </a:r>
            <a:r>
              <a:rPr lang="en-GB" dirty="0"/>
              <a:t> (</a:t>
            </a:r>
          </a:p>
          <a:p>
            <a:pPr>
              <a:buNone/>
            </a:pPr>
            <a:r>
              <a:rPr lang="en-GB" dirty="0"/>
              <a:t>     company VARCHAR2(100),</a:t>
            </a:r>
          </a:p>
          <a:p>
            <a:pPr>
              <a:buNone/>
            </a:pPr>
            <a:r>
              <a:rPr lang="en-GB" dirty="0"/>
              <a:t>     name VARCHAR2(100),</a:t>
            </a:r>
          </a:p>
          <a:p>
            <a:pPr>
              <a:buNone/>
            </a:pPr>
            <a:r>
              <a:rPr lang="en-GB" dirty="0"/>
              <a:t>     compensation NUMBER,</a:t>
            </a:r>
          </a:p>
          <a:p>
            <a:pPr>
              <a:buNone/>
            </a:pPr>
            <a:r>
              <a:rPr lang="en-GB" dirty="0"/>
              <a:t>     layoffs NUMBER);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dirty="0"/>
              <a:t>CREATE OR REPLACE PROCEDURE </a:t>
            </a:r>
            <a:r>
              <a:rPr lang="en-GB" dirty="0" err="1"/>
              <a:t>employee_audit</a:t>
            </a:r>
            <a:r>
              <a:rPr lang="en-GB" dirty="0"/>
              <a:t> (</a:t>
            </a:r>
          </a:p>
          <a:p>
            <a:pPr>
              <a:buNone/>
            </a:pPr>
            <a:r>
              <a:rPr lang="en-GB" dirty="0"/>
              <a:t>      name IN VARCHAR2,</a:t>
            </a:r>
          </a:p>
          <a:p>
            <a:pPr>
              <a:buNone/>
            </a:pPr>
            <a:r>
              <a:rPr lang="en-GB" dirty="0"/>
              <a:t>      description IN VARCHAR2,</a:t>
            </a:r>
          </a:p>
          <a:p>
            <a:pPr>
              <a:buNone/>
            </a:pPr>
            <a:r>
              <a:rPr lang="en-GB" dirty="0"/>
              <a:t>      </a:t>
            </a:r>
            <a:r>
              <a:rPr lang="en-GB" dirty="0" err="1"/>
              <a:t>occurred_on</a:t>
            </a:r>
            <a:r>
              <a:rPr lang="en-GB" dirty="0"/>
              <a:t> IN DATE</a:t>
            </a:r>
          </a:p>
          <a:p>
            <a:pPr>
              <a:buNone/>
            </a:pPr>
            <a:r>
              <a:rPr lang="en-GB" dirty="0"/>
              <a:t>      )</a:t>
            </a:r>
          </a:p>
          <a:p>
            <a:pPr>
              <a:buNone/>
            </a:pPr>
            <a:r>
              <a:rPr lang="en-GB" dirty="0"/>
              <a:t>      IS</a:t>
            </a:r>
          </a:p>
          <a:p>
            <a:pPr>
              <a:buNone/>
            </a:pPr>
            <a:r>
              <a:rPr lang="en-GB" dirty="0"/>
              <a:t>      PRAGMA AUTONOMOUS_TRANSACTION;</a:t>
            </a:r>
          </a:p>
          <a:p>
            <a:pPr>
              <a:buNone/>
            </a:pPr>
            <a:r>
              <a:rPr lang="en-GB" dirty="0"/>
              <a:t>      BEGIN</a:t>
            </a:r>
          </a:p>
          <a:p>
            <a:pPr>
              <a:buNone/>
            </a:pPr>
            <a:r>
              <a:rPr lang="en-GB" dirty="0"/>
              <a:t>      INSERT INTO </a:t>
            </a:r>
            <a:r>
              <a:rPr lang="en-GB" dirty="0" err="1"/>
              <a:t>employee_history</a:t>
            </a:r>
            <a:r>
              <a:rPr lang="en-GB" dirty="0"/>
              <a:t> VALUES (</a:t>
            </a:r>
          </a:p>
          <a:p>
            <a:pPr>
              <a:buNone/>
            </a:pPr>
            <a:r>
              <a:rPr lang="en-GB" dirty="0"/>
              <a:t>      employee_audit.name,</a:t>
            </a:r>
          </a:p>
          <a:p>
            <a:pPr>
              <a:buNone/>
            </a:pPr>
            <a:r>
              <a:rPr lang="en-GB" dirty="0"/>
              <a:t>      </a:t>
            </a:r>
            <a:r>
              <a:rPr lang="en-GB" dirty="0" err="1"/>
              <a:t>employee_audit.description</a:t>
            </a:r>
            <a:r>
              <a:rPr lang="en-GB" dirty="0"/>
              <a:t>,</a:t>
            </a:r>
          </a:p>
          <a:p>
            <a:pPr>
              <a:buNone/>
            </a:pPr>
            <a:r>
              <a:rPr lang="en-GB" dirty="0"/>
              <a:t>      </a:t>
            </a:r>
            <a:r>
              <a:rPr lang="en-GB" dirty="0" err="1"/>
              <a:t>employee_audit.occurred_on</a:t>
            </a:r>
            <a:endParaRPr lang="en-GB" dirty="0"/>
          </a:p>
          <a:p>
            <a:pPr>
              <a:buNone/>
            </a:pPr>
            <a:r>
              <a:rPr lang="en-GB" dirty="0"/>
              <a:t>      );</a:t>
            </a:r>
          </a:p>
          <a:p>
            <a:pPr>
              <a:buNone/>
            </a:pPr>
            <a:r>
              <a:rPr lang="en-GB" dirty="0"/>
              <a:t>      COMMIT;</a:t>
            </a:r>
          </a:p>
          <a:p>
            <a:pPr>
              <a:buNone/>
            </a:pPr>
            <a:r>
              <a:rPr lang="en-GB" dirty="0"/>
              <a:t>      END;</a:t>
            </a:r>
          </a:p>
          <a:p>
            <a:pPr>
              <a:buNone/>
            </a:pPr>
            <a:r>
              <a:rPr lang="en-GB" dirty="0"/>
              <a:t>      /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/>
              <a:t>CREATE OR REPLACE TRIGGER </a:t>
            </a:r>
            <a:r>
              <a:rPr lang="en-GB" dirty="0" err="1"/>
              <a:t>bef_ins_ceo_comp</a:t>
            </a:r>
            <a:endParaRPr lang="en-GB" dirty="0"/>
          </a:p>
          <a:p>
            <a:pPr>
              <a:buNone/>
            </a:pPr>
            <a:r>
              <a:rPr lang="en-GB" dirty="0"/>
              <a:t>  BEFORE INSERT ON </a:t>
            </a:r>
            <a:r>
              <a:rPr lang="en-GB" dirty="0" err="1"/>
              <a:t>employee_compensation</a:t>
            </a:r>
            <a:r>
              <a:rPr lang="en-GB" dirty="0"/>
              <a:t> FOR EACH ROW</a:t>
            </a:r>
          </a:p>
          <a:p>
            <a:pPr>
              <a:buNone/>
            </a:pPr>
            <a:r>
              <a:rPr lang="en-GB" dirty="0"/>
              <a:t>  DECLARE</a:t>
            </a:r>
          </a:p>
          <a:p>
            <a:pPr>
              <a:buNone/>
            </a:pPr>
            <a:r>
              <a:rPr lang="en-GB" dirty="0"/>
              <a:t>  ok BOOLEAN := TRUE;</a:t>
            </a:r>
          </a:p>
          <a:p>
            <a:pPr>
              <a:buNone/>
            </a:pPr>
            <a:r>
              <a:rPr lang="en-GB" dirty="0"/>
              <a:t>  BEGIN</a:t>
            </a:r>
          </a:p>
          <a:p>
            <a:pPr>
              <a:buNone/>
            </a:pPr>
            <a:r>
              <a:rPr lang="en-GB" dirty="0"/>
              <a:t>  IF ok</a:t>
            </a:r>
          </a:p>
          <a:p>
            <a:pPr>
              <a:buNone/>
            </a:pPr>
            <a:r>
              <a:rPr lang="en-GB" dirty="0"/>
              <a:t>  THEN</a:t>
            </a:r>
          </a:p>
          <a:p>
            <a:pPr>
              <a:buNone/>
            </a:pPr>
            <a:r>
              <a:rPr lang="en-GB" dirty="0"/>
              <a:t>  </a:t>
            </a:r>
            <a:r>
              <a:rPr lang="en-GB" dirty="0" err="1"/>
              <a:t>employee_audit</a:t>
            </a:r>
            <a:r>
              <a:rPr lang="en-GB" dirty="0"/>
              <a:t> (</a:t>
            </a:r>
          </a:p>
          <a:p>
            <a:pPr>
              <a:buNone/>
            </a:pPr>
            <a:r>
              <a:rPr lang="en-GB" dirty="0"/>
              <a:t>  :new.name, 'BEFORE INSERT', SYSDATE);</a:t>
            </a:r>
          </a:p>
          <a:p>
            <a:pPr>
              <a:buNone/>
            </a:pPr>
            <a:r>
              <a:rPr lang="en-GB" dirty="0"/>
              <a:t>  END IF;</a:t>
            </a:r>
          </a:p>
          <a:p>
            <a:pPr>
              <a:buNone/>
            </a:pPr>
            <a:r>
              <a:rPr lang="en-GB" dirty="0"/>
              <a:t>  END;</a:t>
            </a:r>
          </a:p>
          <a:p>
            <a:pPr>
              <a:buNone/>
            </a:pPr>
            <a:r>
              <a:rPr lang="en-GB" dirty="0"/>
              <a:t>   /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GB" sz="2400" dirty="0"/>
              <a:t>BEGIN</a:t>
            </a:r>
          </a:p>
          <a:p>
            <a:pPr>
              <a:buNone/>
            </a:pPr>
            <a:r>
              <a:rPr lang="en-GB" sz="2400" dirty="0"/>
              <a:t>     INSERT INTO </a:t>
            </a:r>
            <a:r>
              <a:rPr lang="en-GB" sz="2400" dirty="0" err="1"/>
              <a:t>employee_compensation</a:t>
            </a:r>
            <a:r>
              <a:rPr lang="en-GB" sz="2400" dirty="0"/>
              <a:t> VALUES ('M', 'J', 9100000, 2700);</a:t>
            </a:r>
          </a:p>
          <a:p>
            <a:pPr>
              <a:buNone/>
            </a:pPr>
            <a:r>
              <a:rPr lang="en-GB" sz="2400" dirty="0"/>
              <a:t> </a:t>
            </a:r>
          </a:p>
          <a:p>
            <a:pPr>
              <a:buNone/>
            </a:pPr>
            <a:r>
              <a:rPr lang="en-GB" sz="2400" dirty="0"/>
              <a:t>     INSERT INTO </a:t>
            </a:r>
            <a:r>
              <a:rPr lang="en-GB" sz="2400" dirty="0" err="1"/>
              <a:t>employee_compensation</a:t>
            </a:r>
            <a:r>
              <a:rPr lang="en-GB" sz="2400" dirty="0"/>
              <a:t> VALUES ('A', 'H', 33200000, 3300);</a:t>
            </a:r>
          </a:p>
          <a:p>
            <a:pPr>
              <a:buNone/>
            </a:pPr>
            <a:r>
              <a:rPr lang="en-GB" sz="2400" dirty="0"/>
              <a:t> </a:t>
            </a:r>
          </a:p>
          <a:p>
            <a:pPr>
              <a:buNone/>
            </a:pPr>
            <a:r>
              <a:rPr lang="en-GB" sz="2400" dirty="0"/>
              <a:t>     INSERT INTO </a:t>
            </a:r>
            <a:r>
              <a:rPr lang="en-GB" sz="2400" dirty="0" err="1"/>
              <a:t>employee_compensation</a:t>
            </a:r>
            <a:r>
              <a:rPr lang="en-GB" sz="2400" dirty="0"/>
              <a:t> VALUES ('E', 'G', 10700000, 20100);</a:t>
            </a:r>
          </a:p>
          <a:p>
            <a:pPr>
              <a:buNone/>
            </a:pPr>
            <a:r>
              <a:rPr lang="en-GB" sz="2400" dirty="0"/>
              <a:t>  </a:t>
            </a:r>
          </a:p>
          <a:p>
            <a:pPr>
              <a:buNone/>
            </a:pPr>
            <a:r>
              <a:rPr lang="en-GB" sz="2400" dirty="0"/>
              <a:t>    END;</a:t>
            </a:r>
          </a:p>
          <a:p>
            <a:pPr>
              <a:buNone/>
            </a:pPr>
            <a:r>
              <a:rPr lang="en-GB" sz="2400" dirty="0"/>
              <a:t>/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output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sz="1800" dirty="0"/>
          </a:p>
          <a:p>
            <a:pPr>
              <a:buNone/>
            </a:pPr>
            <a:endParaRPr lang="en-GB" sz="1800" dirty="0"/>
          </a:p>
          <a:p>
            <a:pPr>
              <a:buNone/>
            </a:pPr>
            <a:endParaRPr lang="en-GB" sz="1800" dirty="0"/>
          </a:p>
          <a:p>
            <a:pPr>
              <a:buNone/>
            </a:pPr>
            <a:endParaRPr lang="en-GB" sz="1800" dirty="0"/>
          </a:p>
          <a:p>
            <a:pPr>
              <a:buNone/>
            </a:pPr>
            <a:r>
              <a:rPr lang="en-GB" sz="1800" dirty="0"/>
              <a:t>SELECT name, description, TO_CHAR (</a:t>
            </a:r>
            <a:r>
              <a:rPr lang="en-GB" sz="1800" dirty="0" err="1"/>
              <a:t>occurred_on</a:t>
            </a:r>
            <a:r>
              <a:rPr lang="en-GB" sz="1800" dirty="0"/>
              <a:t>, 'MM/DD/YYYY HH:MI:SS') </a:t>
            </a:r>
            <a:r>
              <a:rPr lang="en-GB" sz="1800" dirty="0" err="1"/>
              <a:t>occurred_on</a:t>
            </a:r>
            <a:r>
              <a:rPr lang="en-GB" sz="1800" dirty="0"/>
              <a:t>     FROM </a:t>
            </a:r>
            <a:r>
              <a:rPr lang="en-GB" sz="1800" dirty="0" err="1"/>
              <a:t>employee_history</a:t>
            </a:r>
            <a:r>
              <a:rPr lang="en-GB" sz="1800" dirty="0"/>
              <a:t>;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/>
              <a:t>create table Employee(ID VARCHAR2(4 BYTE)  NOT NULL primary key, </a:t>
            </a:r>
            <a:r>
              <a:rPr lang="en-GB" dirty="0" err="1"/>
              <a:t>First_Name</a:t>
            </a:r>
            <a:r>
              <a:rPr lang="en-GB" dirty="0"/>
              <a:t>         VARCHAR2(10 BYTE),</a:t>
            </a:r>
            <a:r>
              <a:rPr lang="en-GB" dirty="0" err="1"/>
              <a:t>Last_Name</a:t>
            </a:r>
            <a:r>
              <a:rPr lang="en-GB" dirty="0"/>
              <a:t>          VARCHAR2(10 BYTE), </a:t>
            </a:r>
            <a:r>
              <a:rPr lang="en-GB" dirty="0" err="1"/>
              <a:t>Start_Date</a:t>
            </a:r>
            <a:r>
              <a:rPr lang="en-GB" dirty="0"/>
              <a:t>  DATE,</a:t>
            </a:r>
          </a:p>
          <a:p>
            <a:pPr>
              <a:buNone/>
            </a:pPr>
            <a:r>
              <a:rPr lang="en-GB" dirty="0"/>
              <a:t>      </a:t>
            </a:r>
            <a:r>
              <a:rPr lang="en-GB" dirty="0" err="1"/>
              <a:t>End_Date</a:t>
            </a:r>
            <a:r>
              <a:rPr lang="en-GB" dirty="0"/>
              <a:t>  </a:t>
            </a:r>
            <a:r>
              <a:rPr lang="en-GB" dirty="0" err="1"/>
              <a:t>DATE,Salary</a:t>
            </a:r>
            <a:r>
              <a:rPr lang="en-GB" dirty="0"/>
              <a:t> Number(8,2),</a:t>
            </a:r>
          </a:p>
          <a:p>
            <a:pPr>
              <a:buNone/>
            </a:pPr>
            <a:r>
              <a:rPr lang="en-GB" dirty="0"/>
              <a:t>      City VARCHAR2(10 BYTE),Description        VARCHAR2(15 BYTE)</a:t>
            </a:r>
          </a:p>
          <a:p>
            <a:pPr>
              <a:buNone/>
            </a:pPr>
            <a:r>
              <a:rPr lang="en-GB" dirty="0"/>
              <a:t>   )</a:t>
            </a:r>
          </a:p>
          <a:p>
            <a:pPr>
              <a:buNone/>
            </a:pPr>
            <a:r>
              <a:rPr lang="en-GB" dirty="0"/>
              <a:t>   /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400" dirty="0"/>
              <a:t>create or replace trigger </a:t>
            </a:r>
            <a:r>
              <a:rPr lang="en-GB" sz="2400" dirty="0" err="1"/>
              <a:t>emp_bid</a:t>
            </a:r>
            <a:endParaRPr lang="en-GB" sz="2400" dirty="0"/>
          </a:p>
          <a:p>
            <a:pPr>
              <a:buNone/>
            </a:pPr>
            <a:r>
              <a:rPr lang="en-GB" sz="2400" dirty="0"/>
              <a:t>     before insert or delete</a:t>
            </a:r>
          </a:p>
          <a:p>
            <a:pPr>
              <a:buNone/>
            </a:pPr>
            <a:r>
              <a:rPr lang="en-GB" sz="2400" dirty="0"/>
              <a:t>     on employee</a:t>
            </a:r>
          </a:p>
          <a:p>
            <a:pPr>
              <a:buNone/>
            </a:pPr>
            <a:r>
              <a:rPr lang="en-GB" sz="2400" dirty="0"/>
              <a:t>     </a:t>
            </a:r>
          </a:p>
          <a:p>
            <a:pPr>
              <a:buNone/>
            </a:pPr>
            <a:r>
              <a:rPr lang="en-GB" sz="2400" dirty="0"/>
              <a:t>    begin</a:t>
            </a:r>
          </a:p>
          <a:p>
            <a:pPr>
              <a:buNone/>
            </a:pPr>
            <a:r>
              <a:rPr lang="en-GB" sz="2400" dirty="0"/>
              <a:t>        if </a:t>
            </a:r>
            <a:r>
              <a:rPr lang="en-GB" sz="2400" dirty="0" err="1"/>
              <a:t>to_char</a:t>
            </a:r>
            <a:r>
              <a:rPr lang="en-GB" sz="2400" dirty="0"/>
              <a:t>(</a:t>
            </a:r>
            <a:r>
              <a:rPr lang="en-GB" sz="2400" dirty="0" err="1"/>
              <a:t>sysdate,'Dy</a:t>
            </a:r>
            <a:r>
              <a:rPr lang="en-GB" sz="2400" dirty="0"/>
              <a:t>') in ('</a:t>
            </a:r>
            <a:r>
              <a:rPr lang="en-GB" sz="2400" dirty="0" err="1"/>
              <a:t>Sat','Sun</a:t>
            </a:r>
            <a:r>
              <a:rPr lang="en-GB" sz="2400" dirty="0"/>
              <a:t>') then</a:t>
            </a:r>
          </a:p>
          <a:p>
            <a:pPr>
              <a:buNone/>
            </a:pPr>
            <a:r>
              <a:rPr lang="en-GB" sz="2400" dirty="0"/>
              <a:t>            </a:t>
            </a:r>
            <a:r>
              <a:rPr lang="en-GB" sz="2400" dirty="0" err="1"/>
              <a:t>raise_application_error</a:t>
            </a:r>
            <a:r>
              <a:rPr lang="en-GB" sz="2400" dirty="0"/>
              <a:t>(-20999,'No create/delete employees on weekend!');</a:t>
            </a:r>
          </a:p>
          <a:p>
            <a:pPr>
              <a:buNone/>
            </a:pPr>
            <a:r>
              <a:rPr lang="en-GB" sz="2400" dirty="0"/>
              <a:t>        end if;</a:t>
            </a:r>
          </a:p>
          <a:p>
            <a:pPr>
              <a:buNone/>
            </a:pPr>
            <a:r>
              <a:rPr lang="en-GB" sz="2400" dirty="0"/>
              <a:t>    end;</a:t>
            </a:r>
          </a:p>
          <a:p>
            <a:pPr>
              <a:buNone/>
            </a:pPr>
            <a:r>
              <a:rPr lang="en-GB" sz="2400" dirty="0"/>
              <a:t>    /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/>
              <a:t>insert into Employee(ID,  </a:t>
            </a:r>
            <a:r>
              <a:rPr lang="en-GB" dirty="0" err="1"/>
              <a:t>First_Name</a:t>
            </a:r>
            <a:r>
              <a:rPr lang="en-GB" dirty="0"/>
              <a:t>, </a:t>
            </a:r>
            <a:r>
              <a:rPr lang="en-GB" dirty="0" err="1"/>
              <a:t>Last_Name</a:t>
            </a:r>
            <a:r>
              <a:rPr lang="en-GB" dirty="0"/>
              <a:t>, </a:t>
            </a:r>
            <a:r>
              <a:rPr lang="en-GB" dirty="0" err="1"/>
              <a:t>Start_Date,End_Date</a:t>
            </a:r>
            <a:r>
              <a:rPr lang="en-GB" dirty="0"/>
              <a:t>,          Salary,  City,  Description)</a:t>
            </a:r>
          </a:p>
          <a:p>
            <a:pPr>
              <a:buNone/>
            </a:pPr>
            <a:r>
              <a:rPr lang="en-GB" dirty="0"/>
              <a:t>  values ('01','Jason',    'Martin',  </a:t>
            </a:r>
            <a:r>
              <a:rPr lang="en-GB" dirty="0" err="1"/>
              <a:t>to_date</a:t>
            </a:r>
            <a:r>
              <a:rPr lang="en-GB" dirty="0"/>
              <a:t>('19960725','YYYYMMDD'), </a:t>
            </a:r>
            <a:r>
              <a:rPr lang="en-GB" dirty="0" err="1"/>
              <a:t>to_date</a:t>
            </a:r>
            <a:r>
              <a:rPr lang="en-GB" dirty="0"/>
              <a:t>('20060725','YYYYMMDD'), 1234.56, 'Toronto',  'Programmer')</a:t>
            </a:r>
          </a:p>
          <a:p>
            <a:pPr>
              <a:buNone/>
            </a:pPr>
            <a:r>
              <a:rPr lang="en-GB" dirty="0"/>
              <a:t>    /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(Error will be displayed)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trigger is a database object that is </a:t>
            </a:r>
            <a:r>
              <a:rPr lang="en-GB" i="1" dirty="0"/>
              <a:t>attached</a:t>
            </a:r>
            <a:r>
              <a:rPr lang="en-GB" dirty="0"/>
              <a:t> to a table. In many aspects it is similar to a stored procedure. As a matter of fact, triggers are often referred to as a "special kind of stored procedure." The main difference between a trigger and a stored procedure is that the former is attached to a table and is only </a:t>
            </a:r>
            <a:r>
              <a:rPr lang="en-GB" i="1" dirty="0"/>
              <a:t>fired</a:t>
            </a:r>
            <a:r>
              <a:rPr lang="en-GB" dirty="0"/>
              <a:t> when an INSERT, UPDATE or DELETE occurs. You specify the modification action(s) that fire the trigger when it is created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Format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CREATE or REPLACE TRIGGER </a:t>
            </a:r>
            <a:r>
              <a:rPr lang="en-GB" b="1" i="1" dirty="0" err="1"/>
              <a:t>trigger_name</a:t>
            </a:r>
            <a:br>
              <a:rPr lang="en-GB" dirty="0"/>
            </a:br>
            <a:r>
              <a:rPr lang="en-GB" b="1" dirty="0"/>
              <a:t>BEFORE INSERT</a:t>
            </a:r>
            <a:br>
              <a:rPr lang="en-GB" dirty="0"/>
            </a:br>
            <a:r>
              <a:rPr lang="en-GB" b="1" dirty="0"/>
              <a:t>    ON </a:t>
            </a:r>
            <a:r>
              <a:rPr lang="en-GB" b="1" i="1" dirty="0" err="1"/>
              <a:t>table_name</a:t>
            </a:r>
            <a:br>
              <a:rPr lang="en-GB" dirty="0"/>
            </a:br>
            <a:r>
              <a:rPr lang="en-GB" b="1" dirty="0"/>
              <a:t>    [ FOR EACH ROW ]</a:t>
            </a:r>
            <a:br>
              <a:rPr lang="en-GB" dirty="0"/>
            </a:br>
            <a:r>
              <a:rPr lang="en-GB" b="1" dirty="0"/>
              <a:t>DECLARE</a:t>
            </a:r>
            <a:br>
              <a:rPr lang="en-GB" dirty="0"/>
            </a:br>
            <a:r>
              <a:rPr lang="en-GB" b="1" dirty="0"/>
              <a:t>    -- variable declarations</a:t>
            </a:r>
            <a:br>
              <a:rPr lang="en-GB" dirty="0"/>
            </a:br>
            <a:r>
              <a:rPr lang="en-GB" b="1" dirty="0"/>
              <a:t>BEGIN</a:t>
            </a:r>
            <a:br>
              <a:rPr lang="en-GB" dirty="0"/>
            </a:br>
            <a:r>
              <a:rPr lang="en-GB" b="1" dirty="0"/>
              <a:t>    -- trigger code</a:t>
            </a:r>
            <a:br>
              <a:rPr lang="en-GB" dirty="0"/>
            </a:br>
            <a:r>
              <a:rPr lang="en-GB" b="1" dirty="0"/>
              <a:t>EXCEPTION</a:t>
            </a:r>
            <a:br>
              <a:rPr lang="en-GB" dirty="0"/>
            </a:br>
            <a:r>
              <a:rPr lang="en-GB" b="1" dirty="0"/>
              <a:t>    WHEN ...</a:t>
            </a:r>
            <a:br>
              <a:rPr lang="en-GB" dirty="0"/>
            </a:br>
            <a:r>
              <a:rPr lang="en-GB" b="1" dirty="0"/>
              <a:t>    -- exception handling</a:t>
            </a:r>
            <a:br>
              <a:rPr lang="en-GB" dirty="0"/>
            </a:br>
            <a:r>
              <a:rPr lang="en-GB" b="1" dirty="0"/>
              <a:t>END;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928802"/>
            <a:ext cx="8229600" cy="4625609"/>
          </a:xfrm>
        </p:spPr>
        <p:txBody>
          <a:bodyPr/>
          <a:lstStyle/>
          <a:p>
            <a:pPr>
              <a:buNone/>
            </a:pPr>
            <a:r>
              <a:rPr lang="en-GB" sz="2400" dirty="0"/>
              <a:t>CREATE TABLE </a:t>
            </a:r>
            <a:r>
              <a:rPr lang="en-GB" sz="2400" dirty="0" err="1"/>
              <a:t>to_table</a:t>
            </a:r>
            <a:r>
              <a:rPr lang="en-GB" sz="2400" dirty="0"/>
              <a:t>  (col1 NUMBER);</a:t>
            </a:r>
          </a:p>
          <a:p>
            <a:pPr>
              <a:buNone/>
            </a:pPr>
            <a:endParaRPr lang="en-GB" sz="2400" dirty="0"/>
          </a:p>
          <a:p>
            <a:pPr>
              <a:buNone/>
            </a:pPr>
            <a:endParaRPr lang="en-GB" sz="2400" dirty="0"/>
          </a:p>
          <a:p>
            <a:pPr>
              <a:buNone/>
            </a:pPr>
            <a:endParaRPr lang="en-GB" sz="2400" dirty="0"/>
          </a:p>
          <a:p>
            <a:pPr>
              <a:buNone/>
            </a:pPr>
            <a:r>
              <a:rPr lang="en-GB" sz="2400" dirty="0"/>
              <a:t>Set </a:t>
            </a:r>
            <a:r>
              <a:rPr lang="en-GB" sz="2400" dirty="0" err="1"/>
              <a:t>serveroutput</a:t>
            </a:r>
            <a:r>
              <a:rPr lang="en-GB" sz="2400" dirty="0"/>
              <a:t> on;</a:t>
            </a:r>
          </a:p>
          <a:p>
            <a:pPr>
              <a:buNone/>
            </a:pPr>
            <a:endParaRPr lang="en-GB" sz="2400" dirty="0"/>
          </a:p>
          <a:p>
            <a:pPr>
              <a:buNone/>
            </a:pPr>
            <a:endParaRPr lang="en-GB" sz="2400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sz="2400" dirty="0"/>
              <a:t>CREATE TRIGGER </a:t>
            </a:r>
            <a:r>
              <a:rPr lang="en-GB" sz="2400" dirty="0" err="1"/>
              <a:t>before_row_trigger</a:t>
            </a:r>
            <a:endParaRPr lang="en-GB" sz="2400" dirty="0"/>
          </a:p>
          <a:p>
            <a:pPr>
              <a:buNone/>
            </a:pPr>
            <a:r>
              <a:rPr lang="en-GB" sz="2400" dirty="0"/>
              <a:t>    BEFORE INSERT ON </a:t>
            </a:r>
            <a:r>
              <a:rPr lang="en-GB" sz="2400" dirty="0" err="1"/>
              <a:t>to_table</a:t>
            </a:r>
            <a:endParaRPr lang="en-GB" sz="2400" dirty="0"/>
          </a:p>
          <a:p>
            <a:pPr>
              <a:buNone/>
            </a:pPr>
            <a:r>
              <a:rPr lang="en-GB" sz="2400" dirty="0"/>
              <a:t>    FOR EACH ROW</a:t>
            </a:r>
          </a:p>
          <a:p>
            <a:pPr>
              <a:buNone/>
            </a:pPr>
            <a:r>
              <a:rPr lang="en-GB" sz="2400" dirty="0"/>
              <a:t>    BEGIN</a:t>
            </a:r>
          </a:p>
          <a:p>
            <a:pPr>
              <a:buNone/>
            </a:pPr>
            <a:r>
              <a:rPr lang="en-GB" sz="2400" dirty="0"/>
              <a:t>      DBMS_OUTPUT.PUT_LINE('Before Insert Row Level');</a:t>
            </a:r>
          </a:p>
          <a:p>
            <a:pPr>
              <a:buNone/>
            </a:pPr>
            <a:r>
              <a:rPr lang="en-GB" sz="2400" dirty="0"/>
              <a:t>    END;</a:t>
            </a:r>
          </a:p>
          <a:p>
            <a:pPr>
              <a:buNone/>
            </a:pPr>
            <a:r>
              <a:rPr lang="en-GB" sz="2400" dirty="0"/>
              <a:t>    /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the trigger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Insert into </a:t>
            </a:r>
            <a:r>
              <a:rPr lang="en-GB" dirty="0" err="1"/>
              <a:t>to_table</a:t>
            </a:r>
            <a:r>
              <a:rPr lang="en-GB" dirty="0"/>
              <a:t> values(5);</a:t>
            </a:r>
          </a:p>
          <a:p>
            <a:endParaRPr lang="en-GB" dirty="0"/>
          </a:p>
          <a:p>
            <a:r>
              <a:rPr lang="en-GB" dirty="0"/>
              <a:t>(detail will be printed)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Creating error messages </a:t>
            </a:r>
            <a:r>
              <a:rPr lang="en-GB"/>
              <a:t>using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CREATE OR REPLACE TRIGGER </a:t>
            </a:r>
            <a:r>
              <a:rPr lang="en-GB" dirty="0" err="1"/>
              <a:t>emp_dept_del</a:t>
            </a:r>
            <a:endParaRPr lang="en-GB" dirty="0"/>
          </a:p>
          <a:p>
            <a:r>
              <a:rPr lang="en-GB" dirty="0"/>
              <a:t>      AFTER DELETE ON employee</a:t>
            </a:r>
          </a:p>
          <a:p>
            <a:r>
              <a:rPr lang="en-GB" dirty="0"/>
              <a:t>      FOR EACH ROW</a:t>
            </a:r>
          </a:p>
          <a:p>
            <a:r>
              <a:rPr lang="en-GB" dirty="0"/>
              <a:t>    BEGIN</a:t>
            </a:r>
          </a:p>
          <a:p>
            <a:r>
              <a:rPr lang="en-GB" dirty="0"/>
              <a:t>      DBMS_OUTPUT.PUT_LINE (':OLD.id' || :OLD.id);</a:t>
            </a:r>
          </a:p>
          <a:p>
            <a:r>
              <a:rPr lang="en-GB" dirty="0"/>
              <a:t>  </a:t>
            </a:r>
          </a:p>
          <a:p>
            <a:r>
              <a:rPr lang="en-GB" dirty="0"/>
              <a:t>  </a:t>
            </a:r>
          </a:p>
          <a:p>
            <a:r>
              <a:rPr lang="en-GB" dirty="0"/>
              <a:t>    END;</a:t>
            </a:r>
          </a:p>
          <a:p>
            <a:r>
              <a:rPr lang="en-GB" dirty="0"/>
              <a:t>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  (create table1)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/>
              <a:t>create table company(</a:t>
            </a:r>
            <a:r>
              <a:rPr lang="en-GB" dirty="0" err="1"/>
              <a:t>product_id</a:t>
            </a:r>
            <a:r>
              <a:rPr lang="en-GB" dirty="0"/>
              <a:t>        number(4)    not null, </a:t>
            </a:r>
            <a:r>
              <a:rPr lang="en-GB" dirty="0" err="1"/>
              <a:t>company_id</a:t>
            </a:r>
            <a:r>
              <a:rPr lang="en-GB" dirty="0"/>
              <a:t>          NUMBER(8)    not null,  </a:t>
            </a:r>
            <a:r>
              <a:rPr lang="en-GB" dirty="0" err="1"/>
              <a:t>company_short_name</a:t>
            </a:r>
            <a:r>
              <a:rPr lang="en-GB" dirty="0"/>
              <a:t>  varchar2(30) not null,</a:t>
            </a:r>
          </a:p>
          <a:p>
            <a:pPr>
              <a:buNone/>
            </a:pPr>
            <a:r>
              <a:rPr lang="en-GB" dirty="0"/>
              <a:t>       </a:t>
            </a:r>
            <a:r>
              <a:rPr lang="en-GB" dirty="0" err="1"/>
              <a:t>company_long_name</a:t>
            </a:r>
            <a:r>
              <a:rPr lang="en-GB" dirty="0"/>
              <a:t>   varchar2(60)</a:t>
            </a:r>
          </a:p>
          <a:p>
            <a:pPr>
              <a:buNone/>
            </a:pPr>
            <a:r>
              <a:rPr lang="en-GB" dirty="0"/>
              <a:t>       );</a:t>
            </a:r>
          </a:p>
          <a:p>
            <a:pPr>
              <a:buNone/>
            </a:pPr>
            <a:endParaRPr lang="en-GB" u="sng" dirty="0"/>
          </a:p>
          <a:p>
            <a:pPr>
              <a:buNone/>
            </a:pPr>
            <a:r>
              <a:rPr lang="en-GB" u="sng" dirty="0"/>
              <a:t>Insert records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sz="2400" dirty="0"/>
              <a:t>insert into company values(11,1001,'A </a:t>
            </a:r>
            <a:r>
              <a:rPr lang="en-GB" sz="2400" dirty="0" err="1"/>
              <a:t>Inc.','Long</a:t>
            </a:r>
            <a:r>
              <a:rPr lang="en-GB" sz="2400" dirty="0"/>
              <a:t> Name A Inc.');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(Create new table)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create table </a:t>
            </a:r>
            <a:r>
              <a:rPr lang="en-GB" dirty="0" err="1"/>
              <a:t>product_audit</a:t>
            </a:r>
            <a:r>
              <a:rPr lang="en-GB" dirty="0"/>
              <a:t>(</a:t>
            </a:r>
          </a:p>
          <a:p>
            <a:pPr>
              <a:buNone/>
            </a:pPr>
            <a:r>
              <a:rPr lang="en-GB" dirty="0"/>
              <a:t>       </a:t>
            </a:r>
            <a:r>
              <a:rPr lang="en-GB" dirty="0" err="1"/>
              <a:t>product_id</a:t>
            </a:r>
            <a:r>
              <a:rPr lang="en-GB" dirty="0"/>
              <a:t> number(4) not null,</a:t>
            </a:r>
          </a:p>
          <a:p>
            <a:pPr>
              <a:buNone/>
            </a:pPr>
            <a:r>
              <a:rPr lang="en-GB" dirty="0"/>
              <a:t>       </a:t>
            </a:r>
            <a:r>
              <a:rPr lang="en-GB" dirty="0" err="1"/>
              <a:t>num_rows</a:t>
            </a:r>
            <a:r>
              <a:rPr lang="en-GB" dirty="0"/>
              <a:t> number(8) not null</a:t>
            </a:r>
          </a:p>
          <a:p>
            <a:pPr>
              <a:buNone/>
            </a:pPr>
            <a:r>
              <a:rPr lang="en-GB" dirty="0"/>
              <a:t>      );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206</TotalTime>
  <Words>942</Words>
  <Application>Microsoft Office PowerPoint</Application>
  <PresentationFormat>On-screen Show (4:3)</PresentationFormat>
  <Paragraphs>148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Corbel</vt:lpstr>
      <vt:lpstr>Wingdings</vt:lpstr>
      <vt:lpstr>Wingdings 2</vt:lpstr>
      <vt:lpstr>Wingdings 3</vt:lpstr>
      <vt:lpstr>Module</vt:lpstr>
      <vt:lpstr>Triggers  S.Naji</vt:lpstr>
      <vt:lpstr>Trigger</vt:lpstr>
      <vt:lpstr>Trigger Format </vt:lpstr>
      <vt:lpstr>Simple example</vt:lpstr>
      <vt:lpstr>Simple example</vt:lpstr>
      <vt:lpstr>Checking the trigger</vt:lpstr>
      <vt:lpstr>Creating error messages using output</vt:lpstr>
      <vt:lpstr>Example 1   (create table1)</vt:lpstr>
      <vt:lpstr>(Create new table)</vt:lpstr>
      <vt:lpstr>Trigger</vt:lpstr>
      <vt:lpstr>Checking trigger</vt:lpstr>
      <vt:lpstr>Example 2</vt:lpstr>
      <vt:lpstr>Procedure</vt:lpstr>
      <vt:lpstr>Trigger</vt:lpstr>
      <vt:lpstr>Executing</vt:lpstr>
      <vt:lpstr>Checking output </vt:lpstr>
      <vt:lpstr>Example</vt:lpstr>
      <vt:lpstr>Trigger</vt:lpstr>
      <vt:lpstr>checking</vt:lpstr>
    </vt:vector>
  </TitlesOfParts>
  <Company>Chola Dynasty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Triggers  S.Naji</dc:title>
  <dc:creator>Rajendra Chola</dc:creator>
  <cp:lastModifiedBy>ALD Perera</cp:lastModifiedBy>
  <cp:revision>11</cp:revision>
  <dcterms:created xsi:type="dcterms:W3CDTF">2012-04-22T11:36:06Z</dcterms:created>
  <dcterms:modified xsi:type="dcterms:W3CDTF">2024-01-04T18:37:00Z</dcterms:modified>
</cp:coreProperties>
</file>