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1" r:id="rId7"/>
    <p:sldId id="262" r:id="rId8"/>
    <p:sldId id="284" r:id="rId9"/>
    <p:sldId id="291" r:id="rId10"/>
    <p:sldId id="283" r:id="rId11"/>
    <p:sldId id="263" r:id="rId12"/>
    <p:sldId id="264" r:id="rId13"/>
    <p:sldId id="265" r:id="rId14"/>
    <p:sldId id="267" r:id="rId15"/>
    <p:sldId id="292" r:id="rId16"/>
    <p:sldId id="268" r:id="rId17"/>
    <p:sldId id="269" r:id="rId18"/>
    <p:sldId id="270" r:id="rId19"/>
    <p:sldId id="271" r:id="rId20"/>
    <p:sldId id="272" r:id="rId21"/>
    <p:sldId id="273" r:id="rId22"/>
    <p:sldId id="287" r:id="rId23"/>
    <p:sldId id="274" r:id="rId24"/>
    <p:sldId id="277" r:id="rId25"/>
    <p:sldId id="278" r:id="rId26"/>
    <p:sldId id="281" r:id="rId27"/>
    <p:sldId id="285" r:id="rId28"/>
    <p:sldId id="286" r:id="rId29"/>
    <p:sldId id="290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up" id="{7A327853-C2C5-4677-81D8-B0983BA5D680}">
          <p14:sldIdLst>
            <p14:sldId id="256"/>
            <p14:sldId id="257"/>
            <p14:sldId id="258"/>
            <p14:sldId id="259"/>
            <p14:sldId id="261"/>
            <p14:sldId id="262"/>
            <p14:sldId id="284"/>
            <p14:sldId id="291"/>
            <p14:sldId id="283"/>
            <p14:sldId id="263"/>
            <p14:sldId id="264"/>
            <p14:sldId id="265"/>
            <p14:sldId id="267"/>
            <p14:sldId id="292"/>
            <p14:sldId id="268"/>
          </p14:sldIdLst>
        </p14:section>
        <p14:section name="BIOS" id="{C67BD7CA-05CE-47EB-9E37-2CA03F200383}">
          <p14:sldIdLst>
            <p14:sldId id="269"/>
          </p14:sldIdLst>
        </p14:section>
        <p14:section name="Final Setup" id="{A3D2C79F-2818-4AE0-B408-8225CAE6D96A}">
          <p14:sldIdLst>
            <p14:sldId id="270"/>
            <p14:sldId id="271"/>
            <p14:sldId id="272"/>
            <p14:sldId id="273"/>
          </p14:sldIdLst>
        </p14:section>
        <p14:section name="Using" id="{658B6FF7-0372-4DAE-B48C-C270F5AFF019}">
          <p14:sldIdLst>
            <p14:sldId id="287"/>
            <p14:sldId id="274"/>
            <p14:sldId id="277"/>
            <p14:sldId id="278"/>
            <p14:sldId id="281"/>
            <p14:sldId id="285"/>
            <p14:sldId id="286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08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04A1E553-FE36-4FDE-865E-344194E69424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45BDD-4EAF-4D9C-9370-8163D6EDFD41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48F99-CEC7-4AAF-9267-74F0E7A2FC6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79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85F-9016-4AF2-8ABC-9624CA06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F0AC-D0EB-49CA-B910-8AF74D723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9525-E09D-46D0-80A4-F059DA30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332A-4AA4-4416-8B9F-C5167FD6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2CC2-2A46-490C-A2D0-F3B36903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220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EE63-3D27-4B08-BF23-DE58B11B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9E2D1-9080-4114-8D70-7EFA6496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FE40-02EC-405E-9782-E9483C93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4119-715E-4B76-9CE5-8967AD59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BC75-3CEF-43EF-9E49-9D84A2A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44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EB138-A892-470A-9539-BA2F7241F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ACCA9-D320-4FAD-9F72-9AF3DE311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44B2-1739-408E-BF15-F56D7ABB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789E-ACB5-4878-9967-8622FF6E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C3ED-6C13-499D-A7C6-71440F98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352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8AE3-4395-49F8-BDD1-E2E6DFAD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A35E-68C6-43F0-9B42-39C1A09A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6DE2-7487-40E7-A3F5-40CDE49A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CF71-9599-4C45-AC2B-B8CDEBAB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A4ED-96B3-423A-A687-EF54565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DCD2-ACEB-4099-83EF-858BA699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BC3E-013C-4121-83CA-5BD3D1D6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501B-BDA6-4DBD-97ED-C6574D2D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F820B-0D9C-4A65-B563-7BD6C875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B3C5-7A28-491B-9121-5169BEA5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D4D3-BEC0-4CC6-878C-EEDAA7A4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A4A0-6194-42F7-870C-7C4D02F0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8458-8A09-4DD6-BA86-757BE2D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A54E-F772-42BC-8C7D-D72EAC3D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ADDA-242D-4A31-B438-66BFC530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FA03-EA53-4B72-977D-E5343965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796A-1690-4B55-B16A-259929C13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2579-0222-4B4D-9FC7-C1777F70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B574-0239-4326-92FB-F86240A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05AE-7403-44F8-9D89-AEFF93E5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58CFF-EFA5-4240-9FC9-A477BD0A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187-60ED-4537-941B-60926E43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04B0A-4ADE-43E0-B800-0C72FF742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8B6ED-27C3-4353-9324-DC4BCA57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7AA81-DF40-4DBF-9A0D-23BAE712C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E9BDF-70A0-46E9-9358-3C2B03592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C6EF5-A40A-425F-97EA-DBA18AB0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DF614-B352-4084-92F9-E8FA22F3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CD167-0AA2-4730-99A5-41D49610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E7A7-2F0B-4E94-814C-F8CFF956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4B9AB-4170-4B94-94AB-D008ED99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8C22A-FF52-44C6-A5BA-C6C1AE56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A299B-7DF5-422F-BF25-78EA8D8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EEED8-BF65-469C-BBA5-F00F5948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6AA5B-8B97-4B8D-B700-4EB00FB6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3E44C-F701-4929-9742-ECDD4CE8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1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ED7-3D6E-4F27-9E1E-210CCD0F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AD19-2276-4B28-883B-4C0460CF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D08F5-53B7-4BE0-918C-8141C11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8D7D-DFF1-4957-8659-A8943D6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433C7-A6D9-4EE0-AE7C-D4258903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EEEE-C1B1-4C26-97ED-8B1AFCEB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72D1-24F8-4B46-9FD7-1D8B89EF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93C8-D593-4256-B0A7-5B8B15E9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AF7A-ADCC-4EE3-9A75-B6BF090C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EF59-A87B-4A62-9DA5-4948E46A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672E1-D5B7-44EF-A096-9ECFA5C4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657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973-DFC0-4B5C-A8F1-0E58AEB0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081A4-12A4-4A75-9CCF-1317526CD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2B39-3FE7-4F31-A148-4A6A079E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42B0D-10CA-4E37-AF1D-1EA59D81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71454-B7FB-419F-904E-4157987C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A0C9-F3C8-4E95-8577-254849B4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1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B239-F264-4A6E-8972-CF9B0538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4B33-8130-4881-9DA5-68C1F27A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E764-FD78-470C-A5B0-A480BE6E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4624-E1D1-4351-84F2-90C0FA02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DC023-24D3-40C8-B13A-30D00C6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7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74EF8-54AA-47E0-9E90-53BE8EC7F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9EDC0-6EE6-443B-8174-C7339A70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EE34-C658-4C43-A033-0354553D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1AB0-F044-48F1-97A7-AEDF93EA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F2A3-6165-4B57-966E-DB02AC53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5BA0-2094-49FF-9CFC-B1E26D58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1478E-F4C7-47BC-8EE6-5AA81DD8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D2B8-4E79-4F06-9DE3-E78B9D33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AF7A-3200-46E8-884F-196FDF94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CD9D-61AE-4B93-81F9-F1CFBB07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4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A59-6F0E-447F-B65C-0F1A0810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FF16-3B7E-4470-B595-0BCF18B69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B2F6-BF47-423F-BB13-8B51CBAF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39E21-8971-42C5-894F-A122B4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9CDD5-D3DF-4B1E-A915-1B2CF14A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CCA8-BA1A-401E-BC7B-924DBD63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4729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AB6F-8518-41F4-BAED-A51C8B8C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69B7-4E20-4DA1-B2A4-247F1615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5D5F-64B5-46CD-B713-89DD6076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DCB5-69C5-4F89-9AC7-7AD9EC63E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8019E-9E73-4A39-817C-FC628C63A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CF941-CCDD-4E6F-89C1-060E8AEC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76086-EEA0-4F64-AE47-E3E2173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EF04D-37D1-41A6-BDB9-9F6C479C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982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2406-B63E-48BD-8735-28A800AD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B12F-EB14-4949-8904-A11B8550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57F0F-F37E-4013-B7C1-C74D97AF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1C30-CB4F-42D0-8640-1308EE6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651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6A4FE-827C-48E1-9B74-E797420B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1507-77AB-4256-B202-A6503BEA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98B2C-D4A9-4FDE-AE5D-86C923B8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6149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22B9-94C3-4A14-8CAD-A2A860C2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A1B9-BD09-47CB-A56D-AC0A00BE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40461-7579-4819-A847-205191DD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3535-8A2C-4068-A4EE-0BA16F39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43998-23E5-4562-BA71-76363850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95A7F-D7E3-4D83-AE4C-B1929D2F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50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1A16-D655-474B-B7DD-7762BA12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9BB69-17C0-4167-BF8E-181B8ED1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E053C-8DFA-4692-8B75-EF2B0E85B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68C93-98B1-4147-AF8D-C6BD907D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6697-953D-42CA-A50E-3825EB5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B5AC-3DBF-4ED6-9DC6-629D8DA7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121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6AC6B-2FA3-4254-9CD8-16243862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6223-9843-49A0-82C0-A86AAADE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8FBC-72D0-42C7-8238-67C6425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FB59-82E7-4154-9F7C-6C467E8BCF8D}" type="datetimeFigureOut">
              <a:rPr lang="en-HK" smtClean="0"/>
              <a:t>1/12/2022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FFF4-B7AA-4AFC-86D0-08E0C7D92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EE6E-AF80-43F2-B4F6-175463EAC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00C7-0DDB-425F-BB94-ACED8368A4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2030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FAB26-DD9D-40C6-A04D-EBB9EAE2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8D9A-26C7-46FB-BC0F-9EBE4F08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6E45-1A21-4F07-81F2-14E050DD8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D673-56EF-431B-AF99-22D72132AAA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7A77A-F046-4E75-ADC6-F81B6883A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9358A-7E77-43B7-894F-37096A59D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49EB-4BC8-451C-8B4E-A2733B1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hyperlink" Target="https://thepclaptop.in/windows-11-brings-four-new-collections-of-desktop-backgrounds-2021/" TargetMode="External"/><Relationship Id="rId21" Type="http://schemas.openxmlformats.org/officeDocument/2006/relationships/image" Target="../media/image25.png"/><Relationship Id="rId7" Type="http://schemas.openxmlformats.org/officeDocument/2006/relationships/slide" Target="slide23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slide" Target="slide24.xml"/><Relationship Id="rId9" Type="http://schemas.microsoft.com/office/2007/relationships/hdphoto" Target="../media/hdphoto3.wdp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Layout" Target="../slideLayouts/slideLayout18.xml"/><Relationship Id="rId1" Type="http://schemas.openxmlformats.org/officeDocument/2006/relationships/control" Target="../activeX/activeX4.xml"/><Relationship Id="rId5" Type="http://schemas.openxmlformats.org/officeDocument/2006/relationships/image" Target="../media/image27.wmf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Layout" Target="../slideLayouts/slideLayout18.xml"/><Relationship Id="rId1" Type="http://schemas.openxmlformats.org/officeDocument/2006/relationships/control" Target="../activeX/activeX5.xml"/><Relationship Id="rId5" Type="http://schemas.openxmlformats.org/officeDocument/2006/relationships/image" Target="../media/image28.wmf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1CqGeAmVu1I?feature=oembed" TargetMode="External"/><Relationship Id="rId6" Type="http://schemas.openxmlformats.org/officeDocument/2006/relationships/image" Target="../media/image9.png"/><Relationship Id="rId5" Type="http://schemas.openxmlformats.org/officeDocument/2006/relationships/slide" Target="slide22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XDDGm-f77aM?feature=oembed" TargetMode="External"/><Relationship Id="rId6" Type="http://schemas.openxmlformats.org/officeDocument/2006/relationships/image" Target="../media/image9.png"/><Relationship Id="rId5" Type="http://schemas.openxmlformats.org/officeDocument/2006/relationships/slide" Target="slide22.xml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9.png"/><Relationship Id="rId5" Type="http://schemas.openxmlformats.org/officeDocument/2006/relationships/slide" Target="slide2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8.xml"/><Relationship Id="rId1" Type="http://schemas.openxmlformats.org/officeDocument/2006/relationships/control" Target="../activeX/activeX1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8.xml"/><Relationship Id="rId1" Type="http://schemas.openxmlformats.org/officeDocument/2006/relationships/control" Target="../activeX/activeX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8.xml"/><Relationship Id="rId1" Type="http://schemas.openxmlformats.org/officeDocument/2006/relationships/control" Target="../activeX/activeX3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99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36829B-81CD-4A22-96DF-1E91DCF39835}"/>
              </a:ext>
            </a:extLst>
          </p:cNvPr>
          <p:cNvCxnSpPr/>
          <p:nvPr/>
        </p:nvCxnSpPr>
        <p:spPr>
          <a:xfrm flipH="1">
            <a:off x="0" y="2860158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CC7EFC-8ACE-4FA0-9F07-A64125E8E8DA}"/>
              </a:ext>
            </a:extLst>
          </p:cNvPr>
          <p:cNvCxnSpPr>
            <a:cxnSpLocks/>
          </p:cNvCxnSpPr>
          <p:nvPr/>
        </p:nvCxnSpPr>
        <p:spPr>
          <a:xfrm flipV="1">
            <a:off x="5440018" y="2860158"/>
            <a:ext cx="0" cy="39978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48EEC-CB8F-4656-8C32-DE27177C5509}"/>
              </a:ext>
            </a:extLst>
          </p:cNvPr>
          <p:cNvSpPr txBox="1"/>
          <p:nvPr/>
        </p:nvSpPr>
        <p:spPr>
          <a:xfrm>
            <a:off x="5632173" y="3105834"/>
            <a:ext cx="6559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OS: cwintek HyperOS </a:t>
            </a:r>
          </a:p>
          <a:p>
            <a:endParaRPr lang="en-HK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HK" b="1" dirty="0">
                <a:solidFill>
                  <a:schemeClr val="bg1"/>
                </a:solidFill>
                <a:latin typeface="Century Gothic" panose="020B0502020202020204" pitchFamily="34" charset="0"/>
              </a:rPr>
              <a:t>Version: 0.1 </a:t>
            </a:r>
          </a:p>
          <a:p>
            <a:endParaRPr lang="en-HK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HK" b="1" dirty="0">
                <a:solidFill>
                  <a:schemeClr val="bg1"/>
                </a:solidFill>
                <a:latin typeface="Century Gothic" panose="020B0502020202020204" pitchFamily="34" charset="0"/>
              </a:rPr>
              <a:t>Base: PowerPoint</a:t>
            </a:r>
          </a:p>
          <a:p>
            <a:endParaRPr lang="en-HK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Installer Mode: GUI</a:t>
            </a:r>
          </a:p>
          <a:p>
            <a:endParaRPr lang="en-HK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Boot: v1.0</a:t>
            </a:r>
          </a:p>
          <a:p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F4FB93-873D-44EC-8415-485357AD8E52}"/>
              </a:ext>
            </a:extLst>
          </p:cNvPr>
          <p:cNvSpPr/>
          <p:nvPr/>
        </p:nvSpPr>
        <p:spPr>
          <a:xfrm>
            <a:off x="1068414" y="3535942"/>
            <a:ext cx="3062177" cy="525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Install 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EDD4E-0670-4925-AF97-B62BCEA4A759}"/>
              </a:ext>
            </a:extLst>
          </p:cNvPr>
          <p:cNvSpPr txBox="1"/>
          <p:nvPr/>
        </p:nvSpPr>
        <p:spPr>
          <a:xfrm>
            <a:off x="3305905" y="394339"/>
            <a:ext cx="626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cwintek HyperOS</a:t>
            </a:r>
            <a:endParaRPr lang="en-HK" sz="4800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122BDF-C6CA-C0BB-E17D-67617F67F222}"/>
              </a:ext>
            </a:extLst>
          </p:cNvPr>
          <p:cNvSpPr/>
          <p:nvPr/>
        </p:nvSpPr>
        <p:spPr>
          <a:xfrm>
            <a:off x="1040288" y="4991264"/>
            <a:ext cx="3062177" cy="525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Start Live OS</a:t>
            </a:r>
          </a:p>
        </p:txBody>
      </p:sp>
    </p:spTree>
    <p:extLst>
      <p:ext uri="{BB962C8B-B14F-4D97-AF65-F5344CB8AC3E}">
        <p14:creationId xmlns:p14="http://schemas.microsoft.com/office/powerpoint/2010/main" val="174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40F89-B5F7-4681-886E-345AC7978FE6}"/>
              </a:ext>
            </a:extLst>
          </p:cNvPr>
          <p:cNvSpPr txBox="1"/>
          <p:nvPr/>
        </p:nvSpPr>
        <p:spPr>
          <a:xfrm>
            <a:off x="85060" y="85060"/>
            <a:ext cx="995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wintek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HyperOS</a:t>
            </a:r>
            <a:r>
              <a:rPr 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installer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137E7A-9EB3-49D4-8A80-BEB30254D74C}"/>
              </a:ext>
            </a:extLst>
          </p:cNvPr>
          <p:cNvCxnSpPr/>
          <p:nvPr/>
        </p:nvCxnSpPr>
        <p:spPr>
          <a:xfrm>
            <a:off x="0" y="608280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D82638-6174-4BA8-9816-A1E5CE4A9DB8}"/>
              </a:ext>
            </a:extLst>
          </p:cNvPr>
          <p:cNvSpPr txBox="1"/>
          <p:nvPr/>
        </p:nvSpPr>
        <p:spPr>
          <a:xfrm>
            <a:off x="4272516" y="5571460"/>
            <a:ext cx="3646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Installation began,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Please wait...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AC7E6B-9C9A-4701-AE09-389333F312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40F89-B5F7-4681-886E-345AC7978FE6}"/>
              </a:ext>
            </a:extLst>
          </p:cNvPr>
          <p:cNvSpPr txBox="1"/>
          <p:nvPr/>
        </p:nvSpPr>
        <p:spPr>
          <a:xfrm>
            <a:off x="85060" y="85060"/>
            <a:ext cx="995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cw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intek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HyperOS installer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137E7A-9EB3-49D4-8A80-BEB30254D74C}"/>
              </a:ext>
            </a:extLst>
          </p:cNvPr>
          <p:cNvCxnSpPr/>
          <p:nvPr/>
        </p:nvCxnSpPr>
        <p:spPr>
          <a:xfrm>
            <a:off x="0" y="608280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D82638-6174-4BA8-9816-A1E5CE4A9DB8}"/>
              </a:ext>
            </a:extLst>
          </p:cNvPr>
          <p:cNvSpPr txBox="1"/>
          <p:nvPr/>
        </p:nvSpPr>
        <p:spPr>
          <a:xfrm>
            <a:off x="4272516" y="5571460"/>
            <a:ext cx="364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Restarting...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AC7E6B-9C9A-4701-AE09-389333F312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5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fade/>
      </p:transition>
    </mc:Choice>
    <mc:Fallback xmlns="">
      <p:transition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EF0B3E-AE3D-1504-0F53-D94434AF8290}"/>
              </a:ext>
            </a:extLst>
          </p:cNvPr>
          <p:cNvSpPr/>
          <p:nvPr/>
        </p:nvSpPr>
        <p:spPr>
          <a:xfrm rot="19331643">
            <a:off x="10616190" y="6246271"/>
            <a:ext cx="1883329" cy="26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Insider</a:t>
            </a:r>
            <a:r>
              <a:rPr lang="en-US" dirty="0" err="1"/>
              <a:t>er</a:t>
            </a:r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62339E-5C3F-CBD7-3585-01E6EB79A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05" y="612542"/>
            <a:ext cx="2270057" cy="2270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F247DE-170E-DEF1-A347-54BF05F4C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8800" y1="38800" x2="34600" y2="18400"/>
                        <a14:backgroundMark x1="35400" y1="18400" x2="68000" y2="19400"/>
                        <a14:backgroundMark x1="68600" y1="19600" x2="82800" y2="39600"/>
                        <a14:backgroundMark x1="82000" y1="39800" x2="83600" y2="57200"/>
                        <a14:backgroundMark x1="83600" y1="57200" x2="77400" y2="73000"/>
                        <a14:backgroundMark x1="77400" y1="73000" x2="66200" y2="81000"/>
                        <a14:backgroundMark x1="66200" y1="81000" x2="44200" y2="82200"/>
                        <a14:backgroundMark x1="43800" y1="82200" x2="27400" y2="80600"/>
                        <a14:backgroundMark x1="27400" y1="79600" x2="17800" y2="66400"/>
                        <a14:backgroundMark x1="17800" y1="63800" x2="16800" y2="49400"/>
                        <a14:backgroundMark x1="16800" y1="48200" x2="17400" y2="44800"/>
                        <a14:backgroundMark x1="39800" y1="31200" x2="26800" y2="45000"/>
                        <a14:backgroundMark x1="40000" y1="46400" x2="35600" y2="41000"/>
                        <a14:backgroundMark x1="46200" y1="45000" x2="49600" y2="51800"/>
                        <a14:backgroundMark x1="43200" y1="48400" x2="52200" y2="49000"/>
                        <a14:backgroundMark x1="52200" y1="49000" x2="45200" y2="56000"/>
                        <a14:backgroundMark x1="49600" y1="43800" x2="45400" y2="59000"/>
                        <a14:backgroundMark x1="16400" y1="57200" x2="32200" y2="15000"/>
                        <a14:backgroundMark x1="39000" y1="19400" x2="41400" y2="18800"/>
                        <a14:backgroundMark x1="57200" y1="47800" x2="56200" y2="59200"/>
                        <a14:backgroundMark x1="39600" y1="35800" x2="33600" y2="43000"/>
                        <a14:backgroundMark x1="38200" y1="37000" x2="34600" y2="45200"/>
                        <a14:backgroundMark x1="32200" y1="44800" x2="30600" y2="58600"/>
                        <a14:backgroundMark x1="28000" y1="57000" x2="33200" y2="58800"/>
                        <a14:backgroundMark x1="28400" y1="47200" x2="43400" y2="29000"/>
                        <a14:backgroundMark x1="48200" y1="29600" x2="43800" y2="34600"/>
                        <a14:backgroundMark x1="30200" y1="21000" x2="17800" y2="31200"/>
                        <a14:backgroundMark x1="17800" y1="31200" x2="17800" y2="31200"/>
                        <a14:backgroundMark x1="11600" y1="45800" x2="11600" y2="45800"/>
                        <a14:backgroundMark x1="17800" y1="29800" x2="15200" y2="70200"/>
                        <a14:backgroundMark x1="19800" y1="50000" x2="25200" y2="74000"/>
                        <a14:backgroundMark x1="32400" y1="44000" x2="21600" y2="41200"/>
                        <a14:backgroundMark x1="37600" y1="32400" x2="23600" y2="58000"/>
                        <a14:backgroundMark x1="29200" y1="37200" x2="36800" y2="26000"/>
                        <a14:backgroundMark x1="36800" y1="26000" x2="56000" y2="25800"/>
                        <a14:backgroundMark x1="54800" y1="25200" x2="65200" y2="24200"/>
                        <a14:backgroundMark x1="65400" y1="29200" x2="75800" y2="39800"/>
                        <a14:backgroundMark x1="76000" y1="43600" x2="76200" y2="62200"/>
                        <a14:backgroundMark x1="79000" y1="63400" x2="72200" y2="73200"/>
                        <a14:backgroundMark x1="70000" y1="74200" x2="69200" y2="74400"/>
                        <a14:backgroundMark x1="71400" y1="66600" x2="67000" y2="70800"/>
                        <a14:backgroundMark x1="66600" y1="71400" x2="62400" y2="74000"/>
                        <a14:backgroundMark x1="57400" y1="75600" x2="52400" y2="76400"/>
                        <a14:backgroundMark x1="52200" y1="77400" x2="41200" y2="75600"/>
                        <a14:backgroundMark x1="41000" y1="75600" x2="36600" y2="73200"/>
                        <a14:backgroundMark x1="35600" y1="73200" x2="31600" y2="68400"/>
                        <a14:backgroundMark x1="42000" y1="41200" x2="50000" y2="54400"/>
                        <a14:backgroundMark x1="57200" y1="47400" x2="44800" y2="51800"/>
                        <a14:backgroundMark x1="53200" y1="46400" x2="50800" y2="53800"/>
                        <a14:backgroundMark x1="55400" y1="48200" x2="59200" y2="58200"/>
                        <a14:backgroundMark x1="58200" y1="46200" x2="59800" y2="53800"/>
                        <a14:backgroundMark x1="48600" y1="43200" x2="58200" y2="45400"/>
                        <a14:backgroundMark x1="53000" y1="41600" x2="42800" y2="38800"/>
                        <a14:backgroundMark x1="45600" y1="38200" x2="50200" y2="43200"/>
                        <a14:backgroundMark x1="36600" y1="49600" x2="49600" y2="58400"/>
                        <a14:backgroundMark x1="48600" y1="16200" x2="77200" y2="24400"/>
                        <a14:backgroundMark x1="70600" y1="22400" x2="90000" y2="67800"/>
                        <a14:backgroundMark x1="25200" y1="59200" x2="27200" y2="6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57" y="4751827"/>
            <a:ext cx="819639" cy="819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77A892-8745-E354-176B-E16ADB102AAC}"/>
              </a:ext>
            </a:extLst>
          </p:cNvPr>
          <p:cNvSpPr txBox="1"/>
          <p:nvPr/>
        </p:nvSpPr>
        <p:spPr>
          <a:xfrm>
            <a:off x="-40101" y="6457890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Enter UEFI BIOS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18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005FC-824E-4FC2-91F0-27DD56E95E36}"/>
              </a:ext>
            </a:extLst>
          </p:cNvPr>
          <p:cNvSpPr txBox="1"/>
          <p:nvPr/>
        </p:nvSpPr>
        <p:spPr>
          <a:xfrm>
            <a:off x="3544186" y="0"/>
            <a:ext cx="5103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cw</a:t>
            </a:r>
            <a:r>
              <a:rPr 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intek</a:t>
            </a:r>
          </a:p>
          <a:p>
            <a:pPr algn="ctr"/>
            <a:r>
              <a:rPr lang="en-US" sz="48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powerpoint</a:t>
            </a:r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C48BBC4B-61FF-4FB9-B96B-145C213B15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9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9CD9B-32A2-41E4-A468-8967151535A3}"/>
              </a:ext>
            </a:extLst>
          </p:cNvPr>
          <p:cNvSpPr txBox="1"/>
          <p:nvPr/>
        </p:nvSpPr>
        <p:spPr>
          <a:xfrm>
            <a:off x="4346944" y="5088285"/>
            <a:ext cx="349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Preparing for first-time run...</a:t>
            </a:r>
          </a:p>
        </p:txBody>
      </p:sp>
    </p:spTree>
    <p:extLst>
      <p:ext uri="{BB962C8B-B14F-4D97-AF65-F5344CB8AC3E}">
        <p14:creationId xmlns:p14="http://schemas.microsoft.com/office/powerpoint/2010/main" val="23646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0">
        <p:fade/>
      </p:transition>
    </mc:Choice>
    <mc:Fallback xmlns="">
      <p:transition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sldjump"/>
            <a:extLst>
              <a:ext uri="{FF2B5EF4-FFF2-40B4-BE49-F238E27FC236}">
                <a16:creationId xmlns:a16="http://schemas.microsoft.com/office/drawing/2014/main" id="{AB15CA46-AF34-3AF7-0F3D-8816F2E841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43" y="49134"/>
            <a:ext cx="165480" cy="166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3DA573-2AC8-6897-68AB-D79FF52E8DDB}"/>
              </a:ext>
            </a:extLst>
          </p:cNvPr>
          <p:cNvSpPr/>
          <p:nvPr/>
        </p:nvSpPr>
        <p:spPr>
          <a:xfrm>
            <a:off x="396371" y="431690"/>
            <a:ext cx="10870764" cy="286486"/>
          </a:xfrm>
          <a:prstGeom prst="rect">
            <a:avLst/>
          </a:prstGeom>
          <a:solidFill>
            <a:srgbClr val="2D5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entury Gothic" panose="020B0502020202020204" pitchFamily="34" charset="0"/>
              </a:rPr>
              <a:t>Firmware TPM</a:t>
            </a:r>
            <a:endParaRPr lang="en-HK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1A1B2-F428-1646-8273-778CE5D6DECB}"/>
              </a:ext>
            </a:extLst>
          </p:cNvPr>
          <p:cNvSpPr/>
          <p:nvPr/>
        </p:nvSpPr>
        <p:spPr>
          <a:xfrm>
            <a:off x="396371" y="784892"/>
            <a:ext cx="10870764" cy="286486"/>
          </a:xfrm>
          <a:prstGeom prst="rect">
            <a:avLst/>
          </a:prstGeom>
          <a:solidFill>
            <a:srgbClr val="2D5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entury Gothic" panose="020B0502020202020204" pitchFamily="34" charset="0"/>
              </a:rPr>
              <a:t>Secure Boot</a:t>
            </a:r>
            <a:endParaRPr lang="en-HK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89EFE-D2F7-29BF-466A-68E82D844489}"/>
              </a:ext>
            </a:extLst>
          </p:cNvPr>
          <p:cNvSpPr txBox="1"/>
          <p:nvPr/>
        </p:nvSpPr>
        <p:spPr>
          <a:xfrm>
            <a:off x="10753026" y="718176"/>
            <a:ext cx="553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On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3A857-E5CC-37D8-CDBE-CBDDE157CF15}"/>
              </a:ext>
            </a:extLst>
          </p:cNvPr>
          <p:cNvSpPr txBox="1"/>
          <p:nvPr/>
        </p:nvSpPr>
        <p:spPr>
          <a:xfrm>
            <a:off x="10753026" y="374878"/>
            <a:ext cx="553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On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664D9-2240-5AD5-476D-8CCD03D8DAAE}"/>
              </a:ext>
            </a:extLst>
          </p:cNvPr>
          <p:cNvSpPr txBox="1"/>
          <p:nvPr/>
        </p:nvSpPr>
        <p:spPr>
          <a:xfrm>
            <a:off x="344813" y="-15328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BIOSView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53011EDA-D815-4F3B-A711-8161815D7D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274" y="0"/>
            <a:ext cx="1020726" cy="10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82BE1-1E5A-4186-988B-0A5068169D1C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Preparing system...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CE96A-221E-4940-809F-3E82B1765C52}"/>
              </a:ext>
            </a:extLst>
          </p:cNvPr>
          <p:cNvSpPr txBox="1"/>
          <p:nvPr/>
        </p:nvSpPr>
        <p:spPr>
          <a:xfrm>
            <a:off x="10419907" y="6464595"/>
            <a:ext cx="1772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helpwzrd.sp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Bugrpt.sp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System.zed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000">
        <p:fade/>
      </p:transition>
    </mc:Choice>
    <mc:Fallback xmlns="">
      <p:transition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26 -0.03843 L -3.75E-6 0.25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75E-6 3.33333E-6 L -0.00026 -0.09098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53011EDA-D815-4F3B-A711-8161815D7D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274" y="0"/>
            <a:ext cx="1020726" cy="10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82BE1-1E5A-4186-988B-0A5068169D1C}"/>
              </a:ext>
            </a:extLst>
          </p:cNvPr>
          <p:cNvSpPr txBox="1"/>
          <p:nvPr/>
        </p:nvSpPr>
        <p:spPr>
          <a:xfrm>
            <a:off x="-1" y="0"/>
            <a:ext cx="66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Getting everything ready...</a:t>
            </a:r>
          </a:p>
        </p:txBody>
      </p:sp>
    </p:spTree>
    <p:extLst>
      <p:ext uri="{BB962C8B-B14F-4D97-AF65-F5344CB8AC3E}">
        <p14:creationId xmlns:p14="http://schemas.microsoft.com/office/powerpoint/2010/main" val="36444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">
        <p:fade/>
      </p:transition>
    </mc:Choice>
    <mc:Fallback xmlns="">
      <p:transition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C6308-C59C-458E-B143-E7EFBAB961F7}"/>
              </a:ext>
            </a:extLst>
          </p:cNvPr>
          <p:cNvSpPr txBox="1"/>
          <p:nvPr/>
        </p:nvSpPr>
        <p:spPr>
          <a:xfrm>
            <a:off x="4027967" y="3013501"/>
            <a:ext cx="413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Let’s start...</a:t>
            </a:r>
          </a:p>
        </p:txBody>
      </p:sp>
    </p:spTree>
    <p:extLst>
      <p:ext uri="{BB962C8B-B14F-4D97-AF65-F5344CB8AC3E}">
        <p14:creationId xmlns:p14="http://schemas.microsoft.com/office/powerpoint/2010/main" val="3773168295"/>
      </p:ext>
    </p:extLst>
  </p:cSld>
  <p:clrMapOvr>
    <a:masterClrMapping/>
  </p:clrMapOvr>
  <p:transition spd="slow" advTm="2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0101A4-5E69-E0FA-6DF5-FD942DC87E53}"/>
              </a:ext>
            </a:extLst>
          </p:cNvPr>
          <p:cNvSpPr txBox="1"/>
          <p:nvPr/>
        </p:nvSpPr>
        <p:spPr>
          <a:xfrm>
            <a:off x="-36648" y="117260"/>
            <a:ext cx="6191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cwintek HyperOS installer </a:t>
            </a:r>
            <a:endParaRPr lang="en-H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5D97F-562E-6D8F-6175-D1D60CF99CED}"/>
              </a:ext>
            </a:extLst>
          </p:cNvPr>
          <p:cNvSpPr txBox="1"/>
          <p:nvPr/>
        </p:nvSpPr>
        <p:spPr>
          <a:xfrm>
            <a:off x="4606856" y="5535206"/>
            <a:ext cx="364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Starting installer modules…</a:t>
            </a:r>
          </a:p>
        </p:txBody>
      </p:sp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DE6A07D3-C75B-A4EC-6363-7D4BE50888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40" y="244024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2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CE0FED-8640-C3B5-BCC1-440C8B667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51899E-0EA3-5777-4178-5D393BC13084}"/>
              </a:ext>
            </a:extLst>
          </p:cNvPr>
          <p:cNvSpPr txBox="1"/>
          <p:nvPr/>
        </p:nvSpPr>
        <p:spPr>
          <a:xfrm>
            <a:off x="3838125" y="1083580"/>
            <a:ext cx="399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92CCF57-92FC-455B-B0E7-14A82CF893E8}" type="datetime2">
              <a:rPr lang="en-US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Thursday, December 1, 2022</a:t>
            </a:fld>
            <a:endParaRPr lang="en-HK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9ACE3-62DF-B847-BD3F-DA4BEEA96BED}"/>
              </a:ext>
            </a:extLst>
          </p:cNvPr>
          <p:cNvSpPr txBox="1"/>
          <p:nvPr/>
        </p:nvSpPr>
        <p:spPr>
          <a:xfrm>
            <a:off x="4296632" y="262285"/>
            <a:ext cx="290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375A0C7-CBDB-494C-9717-3EBB9B736B0E}" type="datetime10">
              <a:rPr lang="en-US" sz="5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19:08</a:t>
            </a:fld>
            <a:endParaRPr lang="en-HK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0F4DB32-3620-BA8C-CE47-FE19EB57A2CD}"/>
              </a:ext>
            </a:extLst>
          </p:cNvPr>
          <p:cNvSpPr/>
          <p:nvPr/>
        </p:nvSpPr>
        <p:spPr>
          <a:xfrm>
            <a:off x="4752525" y="3100326"/>
            <a:ext cx="2221247" cy="463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Unlock</a:t>
            </a:r>
            <a:endParaRPr lang="en-HK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D2B7F-9F05-AC37-D207-92D77B940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6452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C8D8F4-1E1B-BD23-E30B-DD3F4188B3FB}"/>
              </a:ext>
            </a:extLst>
          </p:cNvPr>
          <p:cNvSpPr/>
          <p:nvPr/>
        </p:nvSpPr>
        <p:spPr>
          <a:xfrm>
            <a:off x="-13000488" y="222365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50021-46A2-FFDB-95AC-D316EEC6F395}"/>
              </a:ext>
            </a:extLst>
          </p:cNvPr>
          <p:cNvSpPr txBox="1"/>
          <p:nvPr/>
        </p:nvSpPr>
        <p:spPr>
          <a:xfrm>
            <a:off x="9629978" y="-20205"/>
            <a:ext cx="290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375A0C7-CBDB-494C-9717-3EBB9B736B0E}" type="datetime10">
              <a:rPr lang="en-US" sz="5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19:08</a:t>
            </a:fld>
            <a:endParaRPr lang="en-HK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4DEA3-1D0D-E7C1-D00E-A6A1AA35259B}"/>
              </a:ext>
            </a:extLst>
          </p:cNvPr>
          <p:cNvSpPr txBox="1"/>
          <p:nvPr/>
        </p:nvSpPr>
        <p:spPr>
          <a:xfrm>
            <a:off x="0" y="0"/>
            <a:ext cx="290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entury Gothic" panose="020B0502020202020204" pitchFamily="34" charset="0"/>
                <a:ea typeface="Yu Gothic UI" panose="020B0500000000000000" pitchFamily="34" charset="-128"/>
              </a:rPr>
              <a:t>apps</a:t>
            </a:r>
            <a:endParaRPr lang="en-HK" sz="5400" b="1" dirty="0">
              <a:solidFill>
                <a:schemeClr val="bg1"/>
              </a:solidFill>
              <a:latin typeface="Century Gothic" panose="020B0502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F1AF60-1C91-62EA-AD51-36F6BEB02054}"/>
              </a:ext>
            </a:extLst>
          </p:cNvPr>
          <p:cNvSpPr/>
          <p:nvPr/>
        </p:nvSpPr>
        <p:spPr>
          <a:xfrm>
            <a:off x="655386" y="1079228"/>
            <a:ext cx="11172947" cy="1157717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59A9D-1358-901C-5A7D-40DE35C16102}"/>
              </a:ext>
            </a:extLst>
          </p:cNvPr>
          <p:cNvSpPr/>
          <p:nvPr/>
        </p:nvSpPr>
        <p:spPr>
          <a:xfrm>
            <a:off x="655386" y="2493648"/>
            <a:ext cx="11172947" cy="1157717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FF95BA-3DB1-E4A0-3412-38B77A6F5EA3}"/>
              </a:ext>
            </a:extLst>
          </p:cNvPr>
          <p:cNvSpPr/>
          <p:nvPr/>
        </p:nvSpPr>
        <p:spPr>
          <a:xfrm>
            <a:off x="753498" y="3908068"/>
            <a:ext cx="11172947" cy="1157717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1" name="Bildobjekt 66">
            <a:hlinkClick r:id="rId4" action="ppaction://hlinksldjump"/>
            <a:extLst>
              <a:ext uri="{FF2B5EF4-FFF2-40B4-BE49-F238E27FC236}">
                <a16:creationId xmlns:a16="http://schemas.microsoft.com/office/drawing/2014/main" id="{65B2F7AA-616E-4EE5-67F6-602DF90305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7" y="1316281"/>
            <a:ext cx="685268" cy="686277"/>
          </a:xfrm>
          <a:prstGeom prst="rect">
            <a:avLst/>
          </a:prstGeom>
        </p:spPr>
      </p:pic>
      <p:pic>
        <p:nvPicPr>
          <p:cNvPr id="185" name="Bildobjekt 25">
            <a:hlinkClick r:id="rId7" action="ppaction://hlinksldjump"/>
            <a:extLst>
              <a:ext uri="{FF2B5EF4-FFF2-40B4-BE49-F238E27FC236}">
                <a16:creationId xmlns:a16="http://schemas.microsoft.com/office/drawing/2014/main" id="{1D2CEE08-A725-BC5E-0368-E136D53E27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35" y="1316280"/>
            <a:ext cx="685270" cy="68627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1" name="Bildobjekt 34">
            <a:hlinkClick r:id="" action="ppaction://macro?name=Slide22.openCalc"/>
            <a:extLst>
              <a:ext uri="{FF2B5EF4-FFF2-40B4-BE49-F238E27FC236}">
                <a16:creationId xmlns:a16="http://schemas.microsoft.com/office/drawing/2014/main" id="{7874A91C-425E-B5B2-054A-D366520CEB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12" y="5491615"/>
            <a:ext cx="415219" cy="415830"/>
          </a:xfrm>
          <a:prstGeom prst="rect">
            <a:avLst/>
          </a:prstGeom>
        </p:spPr>
      </p:pic>
      <p:pic>
        <p:nvPicPr>
          <p:cNvPr id="193" name="Bildobjekt 50">
            <a:hlinkClick r:id="" action="ppaction://macro?name=Slide22.openLDiscover"/>
            <a:extLst>
              <a:ext uri="{FF2B5EF4-FFF2-40B4-BE49-F238E27FC236}">
                <a16:creationId xmlns:a16="http://schemas.microsoft.com/office/drawing/2014/main" id="{1247C429-C958-7004-8FF9-403BB76E6D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27" y="1316280"/>
            <a:ext cx="685270" cy="686278"/>
          </a:xfrm>
          <a:prstGeom prst="rect">
            <a:avLst/>
          </a:prstGeom>
        </p:spPr>
      </p:pic>
      <p:pic>
        <p:nvPicPr>
          <p:cNvPr id="194" name="Bildobjekt 53">
            <a:hlinkClick r:id="" action="ppaction://macro?name=Slide22.openMovies"/>
            <a:extLst>
              <a:ext uri="{FF2B5EF4-FFF2-40B4-BE49-F238E27FC236}">
                <a16:creationId xmlns:a16="http://schemas.microsoft.com/office/drawing/2014/main" id="{FB4F62A5-1A56-063E-A862-65769EF0E45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66" y="5499088"/>
            <a:ext cx="415218" cy="415829"/>
          </a:xfrm>
          <a:prstGeom prst="rect">
            <a:avLst/>
          </a:prstGeom>
        </p:spPr>
      </p:pic>
      <p:pic>
        <p:nvPicPr>
          <p:cNvPr id="195" name="Bildobjekt 54">
            <a:hlinkClick r:id="" action="ppaction://macro?name=Slide22.openPictures"/>
            <a:extLst>
              <a:ext uri="{FF2B5EF4-FFF2-40B4-BE49-F238E27FC236}">
                <a16:creationId xmlns:a16="http://schemas.microsoft.com/office/drawing/2014/main" id="{68A8DC4E-0047-D4F5-EBDB-5772A52FC54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28" y="1316280"/>
            <a:ext cx="685270" cy="686278"/>
          </a:xfrm>
          <a:prstGeom prst="rect">
            <a:avLst/>
          </a:prstGeom>
        </p:spPr>
      </p:pic>
      <p:pic>
        <p:nvPicPr>
          <p:cNvPr id="196" name="Bildobjekt 55">
            <a:hlinkClick r:id="" action="ppaction://macro?name=Slide22.openStickyNotes"/>
            <a:extLst>
              <a:ext uri="{FF2B5EF4-FFF2-40B4-BE49-F238E27FC236}">
                <a16:creationId xmlns:a16="http://schemas.microsoft.com/office/drawing/2014/main" id="{0222071A-6A6C-2AF4-571B-DF91B0FAFAC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75" y="5490997"/>
            <a:ext cx="415834" cy="416446"/>
          </a:xfrm>
          <a:prstGeom prst="rect">
            <a:avLst/>
          </a:prstGeom>
        </p:spPr>
      </p:pic>
      <p:pic>
        <p:nvPicPr>
          <p:cNvPr id="197" name="Bildobjekt 56">
            <a:hlinkClick r:id="" action="ppaction://macro?name=Slide22.openMusic"/>
            <a:extLst>
              <a:ext uri="{FF2B5EF4-FFF2-40B4-BE49-F238E27FC236}">
                <a16:creationId xmlns:a16="http://schemas.microsoft.com/office/drawing/2014/main" id="{E615A07C-2484-0142-EFE6-0EB79E2783F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14" y="1335174"/>
            <a:ext cx="685268" cy="686277"/>
          </a:xfrm>
          <a:prstGeom prst="rect">
            <a:avLst/>
          </a:prstGeom>
        </p:spPr>
      </p:pic>
      <p:pic>
        <p:nvPicPr>
          <p:cNvPr id="198" name="Bildobjekt 57">
            <a:hlinkClick r:id="" action="ppaction://macro?name=Slide22.openStore"/>
            <a:extLst>
              <a:ext uri="{FF2B5EF4-FFF2-40B4-BE49-F238E27FC236}">
                <a16:creationId xmlns:a16="http://schemas.microsoft.com/office/drawing/2014/main" id="{EC468F72-1E18-5774-2BB2-B8A0858C552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68" y="1335174"/>
            <a:ext cx="648751" cy="686276"/>
          </a:xfrm>
          <a:prstGeom prst="rect">
            <a:avLst/>
          </a:prstGeom>
        </p:spPr>
      </p:pic>
      <p:pic>
        <p:nvPicPr>
          <p:cNvPr id="199" name="Bildobjekt 58">
            <a:hlinkClick r:id="" action="ppaction://macro?name=Slide22.openContacts"/>
            <a:extLst>
              <a:ext uri="{FF2B5EF4-FFF2-40B4-BE49-F238E27FC236}">
                <a16:creationId xmlns:a16="http://schemas.microsoft.com/office/drawing/2014/main" id="{CA9183DC-FCDD-FD80-1D39-91201FF4B7F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48" y="5490997"/>
            <a:ext cx="415223" cy="415834"/>
          </a:xfrm>
          <a:prstGeom prst="rect">
            <a:avLst/>
          </a:prstGeom>
        </p:spPr>
      </p:pic>
      <p:pic>
        <p:nvPicPr>
          <p:cNvPr id="200" name="Bildobjekt 59">
            <a:hlinkClick r:id="" action="ppaction://macro?name=Slide22.openExplorer"/>
            <a:extLst>
              <a:ext uri="{FF2B5EF4-FFF2-40B4-BE49-F238E27FC236}">
                <a16:creationId xmlns:a16="http://schemas.microsoft.com/office/drawing/2014/main" id="{0CD21E6E-1D89-CCC5-DAA9-FA8E7CD63FE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60" y="1335174"/>
            <a:ext cx="685268" cy="686277"/>
          </a:xfrm>
          <a:prstGeom prst="rect">
            <a:avLst/>
          </a:prstGeom>
        </p:spPr>
      </p:pic>
      <p:pic>
        <p:nvPicPr>
          <p:cNvPr id="201" name="Bildobjekt 60">
            <a:hlinkClick r:id="" action="ppaction://macro?name=Slide22.openSettings"/>
            <a:extLst>
              <a:ext uri="{FF2B5EF4-FFF2-40B4-BE49-F238E27FC236}">
                <a16:creationId xmlns:a16="http://schemas.microsoft.com/office/drawing/2014/main" id="{5E5A8A0B-16D9-7C4A-2743-E18AB9F8EED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05" y="1342648"/>
            <a:ext cx="711170" cy="678802"/>
          </a:xfrm>
          <a:prstGeom prst="rect">
            <a:avLst/>
          </a:prstGeom>
        </p:spPr>
      </p:pic>
      <p:pic>
        <p:nvPicPr>
          <p:cNvPr id="202" name="Bildobjekt 61">
            <a:hlinkClick r:id="" action="ppaction://macro?name=Slide22.openShow"/>
            <a:extLst>
              <a:ext uri="{FF2B5EF4-FFF2-40B4-BE49-F238E27FC236}">
                <a16:creationId xmlns:a16="http://schemas.microsoft.com/office/drawing/2014/main" id="{6BFB0E6B-3CB4-41BF-CC62-D404D076C3A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53" y="5491616"/>
            <a:ext cx="415221" cy="415832"/>
          </a:xfrm>
          <a:prstGeom prst="rect">
            <a:avLst/>
          </a:prstGeom>
        </p:spPr>
      </p:pic>
      <p:pic>
        <p:nvPicPr>
          <p:cNvPr id="203" name="Bildobjekt 62">
            <a:hlinkClick r:id="" action="ppaction://macro?name=Slide22.openCount"/>
            <a:extLst>
              <a:ext uri="{FF2B5EF4-FFF2-40B4-BE49-F238E27FC236}">
                <a16:creationId xmlns:a16="http://schemas.microsoft.com/office/drawing/2014/main" id="{338EC3BA-88C8-7B86-25E3-C7D104E8738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21" y="1316280"/>
            <a:ext cx="685269" cy="686278"/>
          </a:xfrm>
          <a:prstGeom prst="rect">
            <a:avLst/>
          </a:prstGeom>
        </p:spPr>
      </p:pic>
      <p:pic>
        <p:nvPicPr>
          <p:cNvPr id="204" name="Bildobjekt 63">
            <a:hlinkClick r:id="" action="ppaction://macro?name=Slide22.openWrite"/>
            <a:extLst>
              <a:ext uri="{FF2B5EF4-FFF2-40B4-BE49-F238E27FC236}">
                <a16:creationId xmlns:a16="http://schemas.microsoft.com/office/drawing/2014/main" id="{7022EA57-70CD-5B03-5BD3-ECB3A56662E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93" y="5493220"/>
            <a:ext cx="415835" cy="416447"/>
          </a:xfrm>
          <a:prstGeom prst="rect">
            <a:avLst/>
          </a:prstGeom>
        </p:spPr>
      </p:pic>
      <p:grpSp>
        <p:nvGrpSpPr>
          <p:cNvPr id="205" name="GR1">
            <a:extLst>
              <a:ext uri="{FF2B5EF4-FFF2-40B4-BE49-F238E27FC236}">
                <a16:creationId xmlns:a16="http://schemas.microsoft.com/office/drawing/2014/main" id="{2764B0AD-69CD-6D91-8F3E-7CB42F4B3537}"/>
              </a:ext>
            </a:extLst>
          </p:cNvPr>
          <p:cNvGrpSpPr/>
          <p:nvPr/>
        </p:nvGrpSpPr>
        <p:grpSpPr>
          <a:xfrm>
            <a:off x="9555957" y="385820"/>
            <a:ext cx="2636043" cy="625938"/>
            <a:chOff x="9555957" y="385820"/>
            <a:chExt cx="2636043" cy="625938"/>
          </a:xfrm>
        </p:grpSpPr>
        <p:sp>
          <p:nvSpPr>
            <p:cNvPr id="206" name="Rektangel med rundade hörn 43">
              <a:extLst>
                <a:ext uri="{FF2B5EF4-FFF2-40B4-BE49-F238E27FC236}">
                  <a16:creationId xmlns:a16="http://schemas.microsoft.com/office/drawing/2014/main" id="{5ACE27F5-5524-9349-AA5E-B6407344FED6}"/>
                </a:ext>
              </a:extLst>
            </p:cNvPr>
            <p:cNvSpPr/>
            <p:nvPr/>
          </p:nvSpPr>
          <p:spPr>
            <a:xfrm>
              <a:off x="9555957" y="434267"/>
              <a:ext cx="639337" cy="577491"/>
            </a:xfrm>
            <a:prstGeom prst="roundRect">
              <a:avLst/>
            </a:prstGeom>
            <a:gradFill flip="none" rotWithShape="1">
              <a:gsLst>
                <a:gs pos="0">
                  <a:srgbClr val="FF4B4B"/>
                </a:gs>
                <a:gs pos="70000">
                  <a:srgbClr val="FFC000"/>
                </a:gs>
                <a:gs pos="100000">
                  <a:srgbClr val="FFFF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07" name="Grupp 44">
              <a:extLst>
                <a:ext uri="{FF2B5EF4-FFF2-40B4-BE49-F238E27FC236}">
                  <a16:creationId xmlns:a16="http://schemas.microsoft.com/office/drawing/2014/main" id="{38318EC3-0C79-45A6-8181-3AE9A0426FCF}"/>
                </a:ext>
              </a:extLst>
            </p:cNvPr>
            <p:cNvGrpSpPr/>
            <p:nvPr/>
          </p:nvGrpSpPr>
          <p:grpSpPr>
            <a:xfrm>
              <a:off x="10069887" y="434267"/>
              <a:ext cx="2122113" cy="577491"/>
              <a:chOff x="8407311" y="-19631"/>
              <a:chExt cx="2122113" cy="577491"/>
            </a:xfrm>
          </p:grpSpPr>
          <p:sp>
            <p:nvSpPr>
              <p:cNvPr id="209" name="Rektangel 65">
                <a:extLst>
                  <a:ext uri="{FF2B5EF4-FFF2-40B4-BE49-F238E27FC236}">
                    <a16:creationId xmlns:a16="http://schemas.microsoft.com/office/drawing/2014/main" id="{F745A1E1-EC4F-8522-4286-35A654358215}"/>
                  </a:ext>
                </a:extLst>
              </p:cNvPr>
              <p:cNvSpPr/>
              <p:nvPr/>
            </p:nvSpPr>
            <p:spPr>
              <a:xfrm>
                <a:off x="8407311" y="-19631"/>
                <a:ext cx="2122112" cy="5774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ruta 66">
                <a:extLst>
                  <a:ext uri="{FF2B5EF4-FFF2-40B4-BE49-F238E27FC236}">
                    <a16:creationId xmlns:a16="http://schemas.microsoft.com/office/drawing/2014/main" id="{FD831FB8-B89A-499E-57D9-FA95D6BC4574}"/>
                  </a:ext>
                </a:extLst>
              </p:cNvPr>
              <p:cNvSpPr txBox="1"/>
              <p:nvPr/>
            </p:nvSpPr>
            <p:spPr>
              <a:xfrm>
                <a:off x="8407312" y="-5325"/>
                <a:ext cx="2122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Credits to Luna 4 for 60%</a:t>
                </a:r>
              </a:p>
              <a:p>
                <a:r>
                  <a:rPr lang="en-US" sz="1400" dirty="0">
                    <a:latin typeface="+mj-lt"/>
                  </a:rPr>
                  <a:t>Of OS Resources.</a:t>
                </a:r>
              </a:p>
            </p:txBody>
          </p:sp>
        </p:grpSp>
        <p:sp>
          <p:nvSpPr>
            <p:cNvPr id="208" name="textruta 45">
              <a:extLst>
                <a:ext uri="{FF2B5EF4-FFF2-40B4-BE49-F238E27FC236}">
                  <a16:creationId xmlns:a16="http://schemas.microsoft.com/office/drawing/2014/main" id="{DAA3FCEF-CBF5-6153-8122-46ACEAEFCDE1}"/>
                </a:ext>
              </a:extLst>
            </p:cNvPr>
            <p:cNvSpPr txBox="1"/>
            <p:nvPr/>
          </p:nvSpPr>
          <p:spPr>
            <a:xfrm>
              <a:off x="9635011" y="385820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:)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7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8981E-4BAD-252F-2C56-255524B42021}"/>
              </a:ext>
            </a:extLst>
          </p:cNvPr>
          <p:cNvSpPr/>
          <p:nvPr/>
        </p:nvSpPr>
        <p:spPr>
          <a:xfrm>
            <a:off x="0" y="0"/>
            <a:ext cx="12192000" cy="265043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Paint - Untitled</a:t>
            </a:r>
            <a:endParaRPr lang="en-HK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47EEBC7B-2F81-85C2-1312-6F497591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43" y="49134"/>
            <a:ext cx="165480" cy="166773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InkPicture1" r:id="rId1" imgW="12192120" imgH="6593040"/>
        </mc:Choice>
        <mc:Fallback>
          <p:control name="InkPicture1" r:id="rId1" imgW="12192120" imgH="6593040">
            <p:pic>
              <p:nvPicPr>
                <p:cNvPr id="3" name="InkPicture1">
                  <a:extLst>
                    <a:ext uri="{FF2B5EF4-FFF2-40B4-BE49-F238E27FC236}">
                      <a16:creationId xmlns:a16="http://schemas.microsoft.com/office/drawing/2014/main" id="{990E6BEE-0DC9-FDBF-F155-3DF07C2F0BB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265113"/>
                  <a:ext cx="12226925" cy="65928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3985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8981E-4BAD-252F-2C56-255524B42021}"/>
              </a:ext>
            </a:extLst>
          </p:cNvPr>
          <p:cNvSpPr/>
          <p:nvPr/>
        </p:nvSpPr>
        <p:spPr>
          <a:xfrm>
            <a:off x="0" y="0"/>
            <a:ext cx="12192000" cy="265043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Notepad- Untitled</a:t>
            </a:r>
            <a:endParaRPr lang="en-HK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E807D069-10B9-7238-56B2-DEDBCE1D9D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43" y="49134"/>
            <a:ext cx="165480" cy="166773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12192120" imgH="6597720"/>
        </mc:Choice>
        <mc:Fallback>
          <p:control name="TextBox1" r:id="rId1" imgW="12192120" imgH="6597720">
            <p:pic>
              <p:nvPicPr>
                <p:cNvPr id="4" name="TextBox1">
                  <a:extLst>
                    <a:ext uri="{FF2B5EF4-FFF2-40B4-BE49-F238E27FC236}">
                      <a16:creationId xmlns:a16="http://schemas.microsoft.com/office/drawing/2014/main" id="{BDFEC913-4D5C-68EE-D1D9-61C5F631CD0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263525"/>
                  <a:ext cx="12192000" cy="659447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4690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D8F5A-1872-9200-6EF2-ADE5DDA00A38}"/>
              </a:ext>
            </a:extLst>
          </p:cNvPr>
          <p:cNvSpPr/>
          <p:nvPr/>
        </p:nvSpPr>
        <p:spPr>
          <a:xfrm>
            <a:off x="0" y="0"/>
            <a:ext cx="12192000" cy="265043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System Information</a:t>
            </a:r>
            <a:endParaRPr lang="en-HK" b="1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7C5DA-A7E3-7434-D84C-1F664AC03BD5}"/>
              </a:ext>
            </a:extLst>
          </p:cNvPr>
          <p:cNvSpPr/>
          <p:nvPr/>
        </p:nvSpPr>
        <p:spPr>
          <a:xfrm>
            <a:off x="-114465" y="265043"/>
            <a:ext cx="12480449" cy="6592957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AC3B5-9AFE-C418-5E62-29DF6A7BD44A}"/>
              </a:ext>
            </a:extLst>
          </p:cNvPr>
          <p:cNvSpPr txBox="1"/>
          <p:nvPr/>
        </p:nvSpPr>
        <p:spPr>
          <a:xfrm>
            <a:off x="0" y="530086"/>
            <a:ext cx="116124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Build 1000</a:t>
            </a:r>
          </a:p>
          <a:p>
            <a:r>
              <a:rPr lang="en-US" sz="2000" b="1">
                <a:solidFill>
                  <a:schemeClr val="bg1"/>
                </a:solidFill>
                <a:latin typeface="Century Gothic" panose="020B0502020202020204" pitchFamily="34" charset="0"/>
              </a:rPr>
              <a:t>Version: 22H1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Architecture: x64</a:t>
            </a: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1548FFE3-DD83-33B6-2E0B-0F6E5DD3EF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43" y="49134"/>
            <a:ext cx="165480" cy="1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99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D8F5A-1872-9200-6EF2-ADE5DDA00A38}"/>
              </a:ext>
            </a:extLst>
          </p:cNvPr>
          <p:cNvSpPr/>
          <p:nvPr/>
        </p:nvSpPr>
        <p:spPr>
          <a:xfrm>
            <a:off x="0" y="0"/>
            <a:ext cx="12192000" cy="265043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Videoplay</a:t>
            </a:r>
            <a:endParaRPr lang="en-HK" b="1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7C5DA-A7E3-7434-D84C-1F664AC03BD5}"/>
              </a:ext>
            </a:extLst>
          </p:cNvPr>
          <p:cNvSpPr/>
          <p:nvPr/>
        </p:nvSpPr>
        <p:spPr>
          <a:xfrm>
            <a:off x="-114465" y="265043"/>
            <a:ext cx="12480449" cy="6592957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Century Gothic" panose="020B0502020202020204" pitchFamily="34" charset="0"/>
            </a:endParaRPr>
          </a:p>
        </p:txBody>
      </p:sp>
      <p:pic>
        <p:nvPicPr>
          <p:cNvPr id="5" name="Online Media 4" title="World War II Every Day with Army Sizes">
            <a:hlinkClick r:id="" action="ppaction://media"/>
            <a:extLst>
              <a:ext uri="{FF2B5EF4-FFF2-40B4-BE49-F238E27FC236}">
                <a16:creationId xmlns:a16="http://schemas.microsoft.com/office/drawing/2014/main" id="{382EFD56-7C04-D7CD-2F04-6D1EBABE388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43200" y="784893"/>
            <a:ext cx="9351997" cy="5239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511A9B-69E6-C785-9256-A9847367FA8D}"/>
              </a:ext>
            </a:extLst>
          </p:cNvPr>
          <p:cNvSpPr/>
          <p:nvPr/>
        </p:nvSpPr>
        <p:spPr>
          <a:xfrm>
            <a:off x="-574279" y="784893"/>
            <a:ext cx="3317479" cy="664542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5977E-6F95-E585-9FF9-3C3FF2225638}"/>
              </a:ext>
            </a:extLst>
          </p:cNvPr>
          <p:cNvSpPr txBox="1"/>
          <p:nvPr/>
        </p:nvSpPr>
        <p:spPr>
          <a:xfrm>
            <a:off x="-180525" y="917109"/>
            <a:ext cx="292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ww2.vplay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5A0EB7E0-6784-9E0E-A6C0-328076BC16E6}"/>
              </a:ext>
            </a:extLst>
          </p:cNvPr>
          <p:cNvSpPr/>
          <p:nvPr/>
        </p:nvSpPr>
        <p:spPr>
          <a:xfrm>
            <a:off x="-574279" y="1565861"/>
            <a:ext cx="3317479" cy="664542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118DF875-658C-8353-CDB0-F63170D99698}"/>
              </a:ext>
            </a:extLst>
          </p:cNvPr>
          <p:cNvSpPr txBox="1"/>
          <p:nvPr/>
        </p:nvSpPr>
        <p:spPr>
          <a:xfrm>
            <a:off x="-180525" y="1698077"/>
            <a:ext cx="292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experi1.vplay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hlinkClick r:id="rId5" action="ppaction://hlinksldjump"/>
            <a:extLst>
              <a:ext uri="{FF2B5EF4-FFF2-40B4-BE49-F238E27FC236}">
                <a16:creationId xmlns:a16="http://schemas.microsoft.com/office/drawing/2014/main" id="{61001F90-595B-27E1-0536-18665FC5F29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43" y="49134"/>
            <a:ext cx="165480" cy="1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D8F5A-1872-9200-6EF2-ADE5DDA00A38}"/>
              </a:ext>
            </a:extLst>
          </p:cNvPr>
          <p:cNvSpPr/>
          <p:nvPr/>
        </p:nvSpPr>
        <p:spPr>
          <a:xfrm>
            <a:off x="0" y="0"/>
            <a:ext cx="12192000" cy="265043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Videoplay</a:t>
            </a:r>
            <a:endParaRPr lang="en-HK" b="1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7C5DA-A7E3-7434-D84C-1F664AC03BD5}"/>
              </a:ext>
            </a:extLst>
          </p:cNvPr>
          <p:cNvSpPr/>
          <p:nvPr/>
        </p:nvSpPr>
        <p:spPr>
          <a:xfrm>
            <a:off x="-114465" y="265043"/>
            <a:ext cx="12480449" cy="6592957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42511A9B-69E6-C785-9256-A9847367FA8D}"/>
              </a:ext>
            </a:extLst>
          </p:cNvPr>
          <p:cNvSpPr/>
          <p:nvPr/>
        </p:nvSpPr>
        <p:spPr>
          <a:xfrm>
            <a:off x="-574279" y="784893"/>
            <a:ext cx="3317479" cy="664542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C705977E-6F95-E585-9FF9-3C3FF2225638}"/>
              </a:ext>
            </a:extLst>
          </p:cNvPr>
          <p:cNvSpPr txBox="1"/>
          <p:nvPr/>
        </p:nvSpPr>
        <p:spPr>
          <a:xfrm>
            <a:off x="-180525" y="917109"/>
            <a:ext cx="292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ww2.vplay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EB7E0-6784-9E0E-A6C0-328076BC16E6}"/>
              </a:ext>
            </a:extLst>
          </p:cNvPr>
          <p:cNvSpPr/>
          <p:nvPr/>
        </p:nvSpPr>
        <p:spPr>
          <a:xfrm>
            <a:off x="-574279" y="1565861"/>
            <a:ext cx="3317479" cy="664542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DF875-658C-8353-CDB0-F63170D99698}"/>
              </a:ext>
            </a:extLst>
          </p:cNvPr>
          <p:cNvSpPr txBox="1"/>
          <p:nvPr/>
        </p:nvSpPr>
        <p:spPr>
          <a:xfrm>
            <a:off x="-180525" y="1698077"/>
            <a:ext cx="292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experi1.vplay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Online Media 3" title="Experi 1 - Experience the Future (PowerPoint OS)">
            <a:hlinkClick r:id="" action="ppaction://media"/>
            <a:extLst>
              <a:ext uri="{FF2B5EF4-FFF2-40B4-BE49-F238E27FC236}">
                <a16:creationId xmlns:a16="http://schemas.microsoft.com/office/drawing/2014/main" id="{C6CAA598-277D-AE53-C640-87189143BB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43200" y="784893"/>
            <a:ext cx="9448800" cy="6073107"/>
          </a:xfrm>
          <a:prstGeom prst="rect">
            <a:avLst/>
          </a:prstGeom>
        </p:spPr>
      </p:pic>
      <p:pic>
        <p:nvPicPr>
          <p:cNvPr id="5" name="Picture 4">
            <a:hlinkClick r:id="rId5" action="ppaction://hlinksldjump"/>
            <a:extLst>
              <a:ext uri="{FF2B5EF4-FFF2-40B4-BE49-F238E27FC236}">
                <a16:creationId xmlns:a16="http://schemas.microsoft.com/office/drawing/2014/main" id="{E5533ADC-8C66-A5AA-69AF-CBCEED9CB2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43" y="49134"/>
            <a:ext cx="165480" cy="1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735885-8773-C45E-43E9-75EFBC4780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F899B-06CA-E412-B051-7FAB33EC32D9}"/>
              </a:ext>
            </a:extLst>
          </p:cNvPr>
          <p:cNvSpPr txBox="1"/>
          <p:nvPr/>
        </p:nvSpPr>
        <p:spPr>
          <a:xfrm>
            <a:off x="47094" y="608106"/>
            <a:ext cx="598088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HyperOS has Crashed.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HK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Error code: UNFINISHED_FEATURE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438D6-6D40-387F-C195-38D5E9182398}"/>
              </a:ext>
            </a:extLst>
          </p:cNvPr>
          <p:cNvSpPr txBox="1"/>
          <p:nvPr/>
        </p:nvSpPr>
        <p:spPr>
          <a:xfrm>
            <a:off x="-1181261" y="207996"/>
            <a:ext cx="4002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Whoopsies!</a:t>
            </a:r>
            <a:endParaRPr lang="en-HK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6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D8F5A-1872-9200-6EF2-ADE5DDA00A38}"/>
              </a:ext>
            </a:extLst>
          </p:cNvPr>
          <p:cNvSpPr/>
          <p:nvPr/>
        </p:nvSpPr>
        <p:spPr>
          <a:xfrm>
            <a:off x="0" y="0"/>
            <a:ext cx="12192000" cy="265043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Music</a:t>
            </a:r>
            <a:endParaRPr lang="en-HK" b="1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7C5DA-A7E3-7434-D84C-1F664AC03BD5}"/>
              </a:ext>
            </a:extLst>
          </p:cNvPr>
          <p:cNvSpPr/>
          <p:nvPr/>
        </p:nvSpPr>
        <p:spPr>
          <a:xfrm>
            <a:off x="-144225" y="265043"/>
            <a:ext cx="12480449" cy="6592957"/>
          </a:xfrm>
          <a:prstGeom prst="rect">
            <a:avLst/>
          </a:prstGeom>
          <a:solidFill>
            <a:srgbClr val="2D508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E7A7E-C69F-2B28-8D78-6D54BAA5BB78}"/>
              </a:ext>
            </a:extLst>
          </p:cNvPr>
          <p:cNvSpPr/>
          <p:nvPr/>
        </p:nvSpPr>
        <p:spPr>
          <a:xfrm>
            <a:off x="733874" y="677950"/>
            <a:ext cx="3453528" cy="478786"/>
          </a:xfrm>
          <a:prstGeom prst="rect">
            <a:avLst/>
          </a:prstGeom>
          <a:solidFill>
            <a:srgbClr val="2D5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Syn Cole-Feel Good</a:t>
            </a:r>
            <a:endParaRPr lang="en-HK" b="1" dirty="0">
              <a:latin typeface="Century Gothic" panose="020B0502020202020204" pitchFamily="34" charset="0"/>
            </a:endParaRPr>
          </a:p>
        </p:txBody>
      </p:sp>
      <p:pic>
        <p:nvPicPr>
          <p:cNvPr id="6" name="Syn Cole - Feel Good [NCS Release]">
            <a:hlinkClick r:id="" action="ppaction://media"/>
            <a:extLst>
              <a:ext uri="{FF2B5EF4-FFF2-40B4-BE49-F238E27FC236}">
                <a16:creationId xmlns:a16="http://schemas.microsoft.com/office/drawing/2014/main" id="{A232281E-CFB8-9CE6-39DF-17C9CD2AB2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4922" y="714143"/>
            <a:ext cx="406400" cy="4064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12" name="Picture 11">
            <a:hlinkClick r:id="rId5" action="ppaction://hlinksldjump"/>
            <a:extLst>
              <a:ext uri="{FF2B5EF4-FFF2-40B4-BE49-F238E27FC236}">
                <a16:creationId xmlns:a16="http://schemas.microsoft.com/office/drawing/2014/main" id="{676F5E6E-C6CC-556E-6B4D-0F7C0E5AE80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243" y="49134"/>
            <a:ext cx="165480" cy="1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0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9A714E-8F15-4FAD-8A44-D48DD4D81A8A}"/>
              </a:ext>
            </a:extLst>
          </p:cNvPr>
          <p:cNvSpPr txBox="1"/>
          <p:nvPr/>
        </p:nvSpPr>
        <p:spPr>
          <a:xfrm>
            <a:off x="-36648" y="117260"/>
            <a:ext cx="6191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cwintek HyperOS installer </a:t>
            </a:r>
            <a:endParaRPr lang="en-HK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33B1C5-644A-4171-A8BA-4FAF956ED10C}"/>
              </a:ext>
            </a:extLst>
          </p:cNvPr>
          <p:cNvCxnSpPr>
            <a:cxnSpLocks/>
          </p:cNvCxnSpPr>
          <p:nvPr/>
        </p:nvCxnSpPr>
        <p:spPr>
          <a:xfrm>
            <a:off x="-243508" y="512098"/>
            <a:ext cx="13987392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FDE0ED-BEFA-4B2F-BE5B-48A21B44BA4E}"/>
              </a:ext>
            </a:extLst>
          </p:cNvPr>
          <p:cNvSpPr txBox="1"/>
          <p:nvPr/>
        </p:nvSpPr>
        <p:spPr>
          <a:xfrm>
            <a:off x="4606856" y="5535206"/>
            <a:ext cx="364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Detecting drives...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56D72857-3D1F-4E28-8748-B4C42063F8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40" y="244024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2000">
        <p:fade/>
      </p:transition>
    </mc:Choice>
    <mc:Fallback xmlns="">
      <p:transition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40F89-B5F7-4681-886E-345AC7978FE6}"/>
              </a:ext>
            </a:extLst>
          </p:cNvPr>
          <p:cNvSpPr txBox="1"/>
          <p:nvPr/>
        </p:nvSpPr>
        <p:spPr>
          <a:xfrm>
            <a:off x="0" y="85060"/>
            <a:ext cx="995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cwintek HyperOS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installer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137E7A-9EB3-49D4-8A80-BEB30254D74C}"/>
              </a:ext>
            </a:extLst>
          </p:cNvPr>
          <p:cNvCxnSpPr/>
          <p:nvPr/>
        </p:nvCxnSpPr>
        <p:spPr>
          <a:xfrm>
            <a:off x="0" y="608280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D82638-6174-4BA8-9816-A1E5CE4A9DB8}"/>
              </a:ext>
            </a:extLst>
          </p:cNvPr>
          <p:cNvSpPr txBox="1"/>
          <p:nvPr/>
        </p:nvSpPr>
        <p:spPr>
          <a:xfrm>
            <a:off x="85060" y="1016505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Please select a drive to install OS on.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AC7E6B-9C9A-4701-AE09-389333F312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692" y="0"/>
            <a:ext cx="666307" cy="6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dd ic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954CB-313A-4334-8D89-41FB937A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4839"/>
            <a:ext cx="880730" cy="8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895177-7116-4771-BD4B-295894ADB48B}"/>
              </a:ext>
            </a:extLst>
          </p:cNvPr>
          <p:cNvSpPr txBox="1"/>
          <p:nvPr/>
        </p:nvSpPr>
        <p:spPr>
          <a:xfrm>
            <a:off x="880730" y="2041451"/>
            <a:ext cx="341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SSD 0 –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XW-LAT190PD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2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FFE4D8-06C6-4612-9591-7EB5BFEE76C4}"/>
              </a:ext>
            </a:extLst>
          </p:cNvPr>
          <p:cNvSpPr/>
          <p:nvPr/>
        </p:nvSpPr>
        <p:spPr>
          <a:xfrm>
            <a:off x="85060" y="1824838"/>
            <a:ext cx="3689498" cy="880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40F89-B5F7-4681-886E-345AC7978FE6}"/>
              </a:ext>
            </a:extLst>
          </p:cNvPr>
          <p:cNvSpPr txBox="1"/>
          <p:nvPr/>
        </p:nvSpPr>
        <p:spPr>
          <a:xfrm>
            <a:off x="85060" y="85060"/>
            <a:ext cx="9952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cwintek HyperOS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installer</a:t>
            </a:r>
          </a:p>
          <a:p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137E7A-9EB3-49D4-8A80-BEB30254D74C}"/>
              </a:ext>
            </a:extLst>
          </p:cNvPr>
          <p:cNvCxnSpPr/>
          <p:nvPr/>
        </p:nvCxnSpPr>
        <p:spPr>
          <a:xfrm>
            <a:off x="0" y="608280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D82638-6174-4BA8-9816-A1E5CE4A9DB8}"/>
              </a:ext>
            </a:extLst>
          </p:cNvPr>
          <p:cNvSpPr txBox="1"/>
          <p:nvPr/>
        </p:nvSpPr>
        <p:spPr>
          <a:xfrm>
            <a:off x="85060" y="1016505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select a drive to install OS on.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AC7E6B-9C9A-4701-AE09-389333F312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692" y="0"/>
            <a:ext cx="666307" cy="6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dd icon">
            <a:extLst>
              <a:ext uri="{FF2B5EF4-FFF2-40B4-BE49-F238E27FC236}">
                <a16:creationId xmlns:a16="http://schemas.microsoft.com/office/drawing/2014/main" id="{E4E954CB-313A-4334-8D89-41FB937A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4839"/>
            <a:ext cx="880730" cy="8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895177-7116-4771-BD4B-295894ADB48B}"/>
              </a:ext>
            </a:extLst>
          </p:cNvPr>
          <p:cNvSpPr txBox="1"/>
          <p:nvPr/>
        </p:nvSpPr>
        <p:spPr>
          <a:xfrm>
            <a:off x="880730" y="2041451"/>
            <a:ext cx="341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SSD 0 – XW-LAT190PD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A48BE71F-3216-4A02-B3FD-ADFDFC50129D}"/>
              </a:ext>
            </a:extLst>
          </p:cNvPr>
          <p:cNvSpPr/>
          <p:nvPr/>
        </p:nvSpPr>
        <p:spPr>
          <a:xfrm>
            <a:off x="10526233" y="6496492"/>
            <a:ext cx="1665766" cy="36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170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FFE4D8-06C6-4612-9591-7EB5BFEE76C4}"/>
              </a:ext>
            </a:extLst>
          </p:cNvPr>
          <p:cNvSpPr/>
          <p:nvPr/>
        </p:nvSpPr>
        <p:spPr>
          <a:xfrm>
            <a:off x="85060" y="1824838"/>
            <a:ext cx="3689498" cy="8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40F89-B5F7-4681-886E-345AC7978FE6}"/>
              </a:ext>
            </a:extLst>
          </p:cNvPr>
          <p:cNvSpPr txBox="1"/>
          <p:nvPr/>
        </p:nvSpPr>
        <p:spPr>
          <a:xfrm>
            <a:off x="85060" y="85060"/>
            <a:ext cx="9952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cwintek HyperOS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installer</a:t>
            </a:r>
          </a:p>
          <a:p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137E7A-9EB3-49D4-8A80-BEB30254D74C}"/>
              </a:ext>
            </a:extLst>
          </p:cNvPr>
          <p:cNvCxnSpPr/>
          <p:nvPr/>
        </p:nvCxnSpPr>
        <p:spPr>
          <a:xfrm>
            <a:off x="0" y="608280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D82638-6174-4BA8-9816-A1E5CE4A9DB8}"/>
              </a:ext>
            </a:extLst>
          </p:cNvPr>
          <p:cNvSpPr txBox="1"/>
          <p:nvPr/>
        </p:nvSpPr>
        <p:spPr>
          <a:xfrm>
            <a:off x="85060" y="1016505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select a drive to install OS on.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AC7E6B-9C9A-4701-AE09-389333F312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692" y="0"/>
            <a:ext cx="666307" cy="6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dd icon">
            <a:extLst>
              <a:ext uri="{FF2B5EF4-FFF2-40B4-BE49-F238E27FC236}">
                <a16:creationId xmlns:a16="http://schemas.microsoft.com/office/drawing/2014/main" id="{E4E954CB-313A-4334-8D89-41FB937A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4839"/>
            <a:ext cx="880730" cy="8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895177-7116-4771-BD4B-295894ADB48B}"/>
              </a:ext>
            </a:extLst>
          </p:cNvPr>
          <p:cNvSpPr txBox="1"/>
          <p:nvPr/>
        </p:nvSpPr>
        <p:spPr>
          <a:xfrm>
            <a:off x="880730" y="2041451"/>
            <a:ext cx="341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SSD 0 – XW-LAT190PD</a:t>
            </a:r>
          </a:p>
        </p:txBody>
      </p:sp>
      <p:sp>
        <p:nvSpPr>
          <p:cNvPr id="6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8BE71F-3216-4A02-B3FD-ADFDFC50129D}"/>
              </a:ext>
            </a:extLst>
          </p:cNvPr>
          <p:cNvSpPr/>
          <p:nvPr/>
        </p:nvSpPr>
        <p:spPr>
          <a:xfrm>
            <a:off x="10526233" y="6496492"/>
            <a:ext cx="1665766" cy="36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3D162-A9D9-4D70-A553-9342DCA06E4D}"/>
              </a:ext>
            </a:extLst>
          </p:cNvPr>
          <p:cNvSpPr/>
          <p:nvPr/>
        </p:nvSpPr>
        <p:spPr>
          <a:xfrm>
            <a:off x="3436087" y="2041452"/>
            <a:ext cx="5319825" cy="169691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34B4BD-393A-485A-80FC-E6FD03A09228}"/>
              </a:ext>
            </a:extLst>
          </p:cNvPr>
          <p:cNvCxnSpPr>
            <a:cxnSpLocks/>
          </p:cNvCxnSpPr>
          <p:nvPr/>
        </p:nvCxnSpPr>
        <p:spPr>
          <a:xfrm>
            <a:off x="3436087" y="2392080"/>
            <a:ext cx="5186918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E12789-1E98-4718-8964-B28D83F495D1}"/>
              </a:ext>
            </a:extLst>
          </p:cNvPr>
          <p:cNvSpPr txBox="1"/>
          <p:nvPr/>
        </p:nvSpPr>
        <p:spPr>
          <a:xfrm>
            <a:off x="3436087" y="2004046"/>
            <a:ext cx="389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cwintek </a:t>
            </a:r>
            <a:r>
              <a:rPr lang="en-US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installer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1AC61-5BB2-4373-AB8F-7D9D4442A9D6}"/>
              </a:ext>
            </a:extLst>
          </p:cNvPr>
          <p:cNvSpPr txBox="1"/>
          <p:nvPr/>
        </p:nvSpPr>
        <p:spPr>
          <a:xfrm>
            <a:off x="3519377" y="2551814"/>
            <a:ext cx="5186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This will erase all data on the disk, which cannot be retrieved, continue?</a:t>
            </a:r>
          </a:p>
        </p:txBody>
      </p:sp>
      <p:sp>
        <p:nvSpPr>
          <p:cNvPr id="14" name="Rectangle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81D29C-C7AD-41B7-9D15-BA54D3037C41}"/>
              </a:ext>
            </a:extLst>
          </p:cNvPr>
          <p:cNvSpPr/>
          <p:nvPr/>
        </p:nvSpPr>
        <p:spPr>
          <a:xfrm>
            <a:off x="7517219" y="3323598"/>
            <a:ext cx="1189076" cy="36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15" name="Rectangl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123F31-A849-4DD0-B1FE-91F26A2098E4}"/>
              </a:ext>
            </a:extLst>
          </p:cNvPr>
          <p:cNvSpPr/>
          <p:nvPr/>
        </p:nvSpPr>
        <p:spPr>
          <a:xfrm>
            <a:off x="6278526" y="3323598"/>
            <a:ext cx="1189076" cy="36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594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AC7E6B-9C9A-4701-AE09-389333F312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692" y="0"/>
            <a:ext cx="666307" cy="6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B2675-055B-C3CE-E80A-25385FD1D886}"/>
              </a:ext>
            </a:extLst>
          </p:cNvPr>
          <p:cNvSpPr txBox="1"/>
          <p:nvPr/>
        </p:nvSpPr>
        <p:spPr>
          <a:xfrm>
            <a:off x="1703216" y="2087629"/>
            <a:ext cx="8312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License Terms</a:t>
            </a:r>
          </a:p>
        </p:txBody>
      </p:sp>
      <p:sp>
        <p:nvSpPr>
          <p:cNvPr id="16" name="Rectangl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BFA716-103F-0076-DCAD-96975E964BA8}"/>
              </a:ext>
            </a:extLst>
          </p:cNvPr>
          <p:cNvSpPr/>
          <p:nvPr/>
        </p:nvSpPr>
        <p:spPr>
          <a:xfrm>
            <a:off x="11129778" y="6475365"/>
            <a:ext cx="1062221" cy="382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next</a:t>
            </a:r>
            <a:endParaRPr lang="en-HK" b="1" dirty="0">
              <a:latin typeface="Century Gothic" panose="020B0502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4368960" imgH="1765440"/>
        </mc:Choice>
        <mc:Fallback>
          <p:control name="TextBox1" r:id="rId1" imgW="4368960" imgH="1765440">
            <p:pic>
              <p:nvPicPr>
                <p:cNvPr id="3" name="TextBox1">
                  <a:extLst>
                    <a:ext uri="{FF2B5EF4-FFF2-40B4-BE49-F238E27FC236}">
                      <a16:creationId xmlns:a16="http://schemas.microsoft.com/office/drawing/2014/main" id="{428D5282-F554-1013-0301-F3C711903C5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39390" y="2752983"/>
                  <a:ext cx="4372257" cy="176530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692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AC7E6B-9C9A-4701-AE09-389333F312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692" y="0"/>
            <a:ext cx="666307" cy="6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B2675-055B-C3CE-E80A-25385FD1D886}"/>
              </a:ext>
            </a:extLst>
          </p:cNvPr>
          <p:cNvSpPr txBox="1"/>
          <p:nvPr/>
        </p:nvSpPr>
        <p:spPr>
          <a:xfrm>
            <a:off x="1703216" y="2087629"/>
            <a:ext cx="8312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Product Activation</a:t>
            </a:r>
          </a:p>
        </p:txBody>
      </p:sp>
      <p:sp>
        <p:nvSpPr>
          <p:cNvPr id="16" name="Rectangl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BFA716-103F-0076-DCAD-96975E964BA8}"/>
              </a:ext>
            </a:extLst>
          </p:cNvPr>
          <p:cNvSpPr/>
          <p:nvPr/>
        </p:nvSpPr>
        <p:spPr>
          <a:xfrm>
            <a:off x="11129778" y="6475365"/>
            <a:ext cx="1062221" cy="382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next</a:t>
            </a:r>
            <a:endParaRPr lang="en-HK" b="1" dirty="0">
              <a:latin typeface="Century Gothic" panose="020B0502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4648320" imgH="444600"/>
        </mc:Choice>
        <mc:Fallback>
          <p:control name="TextBox1" r:id="rId1" imgW="4648320" imgH="444600">
            <p:pic>
              <p:nvPicPr>
                <p:cNvPr id="2" name="TextBox1">
                  <a:extLst>
                    <a:ext uri="{FF2B5EF4-FFF2-40B4-BE49-F238E27FC236}">
                      <a16:creationId xmlns:a16="http://schemas.microsoft.com/office/drawing/2014/main" id="{8F3A4064-5A72-EAE4-9E57-7F6892A6A9D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8375" y="2982913"/>
                  <a:ext cx="4651375" cy="4460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217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DAC7E6B-9C9A-4701-AE09-389333F312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692" y="0"/>
            <a:ext cx="666307" cy="6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B2675-055B-C3CE-E80A-25385FD1D886}"/>
              </a:ext>
            </a:extLst>
          </p:cNvPr>
          <p:cNvSpPr txBox="1"/>
          <p:nvPr/>
        </p:nvSpPr>
        <p:spPr>
          <a:xfrm>
            <a:off x="3928388" y="1973820"/>
            <a:ext cx="35084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Almost There!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Just type your region down below!</a:t>
            </a:r>
            <a:endParaRPr lang="en-HK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BFA716-103F-0076-DCAD-96975E964BA8}"/>
              </a:ext>
            </a:extLst>
          </p:cNvPr>
          <p:cNvSpPr/>
          <p:nvPr/>
        </p:nvSpPr>
        <p:spPr>
          <a:xfrm>
            <a:off x="11129778" y="6475365"/>
            <a:ext cx="1062221" cy="382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next</a:t>
            </a:r>
            <a:endParaRPr lang="en-HK" b="1" dirty="0">
              <a:latin typeface="Century Gothic" panose="020B0502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2209680" imgH="260280"/>
        </mc:Choice>
        <mc:Fallback>
          <p:control name="TextBox1" r:id="rId1" imgW="2209680" imgH="260280">
            <p:pic>
              <p:nvPicPr>
                <p:cNvPr id="9" name="TextBox1">
                  <a:extLst>
                    <a:ext uri="{FF2B5EF4-FFF2-40B4-BE49-F238E27FC236}">
                      <a16:creationId xmlns:a16="http://schemas.microsoft.com/office/drawing/2014/main" id="{DC374133-BC95-5163-1EB7-1EF71A684E7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3246" y="3057274"/>
                  <a:ext cx="2210263" cy="25889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731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000" b="1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239</Words>
  <Application>Microsoft Office PowerPoint</Application>
  <PresentationFormat>Widescreen</PresentationFormat>
  <Paragraphs>116</Paragraphs>
  <Slides>29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Inter</vt:lpstr>
      <vt:lpstr>Arial</vt:lpstr>
      <vt:lpstr>Calibri</vt:lpstr>
      <vt:lpstr>Calibri Light</vt:lpstr>
      <vt:lpstr>Century Gothic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</dc:creator>
  <cp:lastModifiedBy>jungleplush1205@gmail.com</cp:lastModifiedBy>
  <cp:revision>81</cp:revision>
  <dcterms:created xsi:type="dcterms:W3CDTF">2022-02-23T04:55:22Z</dcterms:created>
  <dcterms:modified xsi:type="dcterms:W3CDTF">2022-12-01T08:08:58Z</dcterms:modified>
</cp:coreProperties>
</file>