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slideMasters/slideMaster2.xml" ContentType="application/vnd.openxmlformats-officedocument.presentationml.slideMaster+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 id="2147483654" r:id="rId2"/>
  </p:sldMasterIdLst>
  <p:notesMasterIdLst>
    <p:notesMasterId r:id="rId3"/>
  </p:notesMasterIdLst>
  <p:sldIdLst>
    <p:sldId id="257" r:id="rId4"/>
    <p:sldId id="258" r:id="rId5"/>
    <p:sldId id="259" r:id="rId6"/>
    <p:sldId id="260" r:id="rId7"/>
    <p:sldId id="261" r:id="rId8"/>
    <p:sldId id="262" r:id="rId9"/>
    <p:sldId id="263" r:id="rId10"/>
    <p:sldId id="264" r:id="rId11"/>
    <p:sldId id="265" r:id="rId12"/>
    <p:sldId id="266" r:id="rId13"/>
    <p:sldId id="267" r:id="rId14"/>
    <p:sldId id="274"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699"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0"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1"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2"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3"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4"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28" name="Slide Image Placeholder 1"/>
          <p:cNvSpPr>
            <a:spLocks noChangeAspect="1" noRot="1" noGrp="1"/>
          </p:cNvSpPr>
          <p:nvPr>
            <p:ph type="sldImg"/>
          </p:nvPr>
        </p:nvSpPr>
        <p:spPr/>
      </p:sp>
      <p:sp>
        <p:nvSpPr>
          <p:cNvPr id="1048629" name="Notes Placeholder 2"/>
          <p:cNvSpPr>
            <a:spLocks noGrp="1"/>
          </p:cNvSpPr>
          <p:nvPr>
            <p:ph type="body" idx="1"/>
          </p:nvPr>
        </p:nvSpPr>
        <p:spPr/>
        <p:txBody>
          <a:bodyPr/>
          <a:p>
            <a:endParaRPr dirty="0" lang="en-IN"/>
          </a:p>
        </p:txBody>
      </p:sp>
      <p:sp>
        <p:nvSpPr>
          <p:cNvPr id="1048630"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3" name=""/>
        <p:cNvGrpSpPr/>
        <p:nvPr/>
      </p:nvGrpSpPr>
      <p:grpSpPr>
        <a:xfrm>
          <a:off x="0" y="0"/>
          <a:ext cx="0" cy="0"/>
          <a:chOff x="0" y="0"/>
          <a:chExt cx="0" cy="0"/>
        </a:xfrm>
      </p:grpSpPr>
      <p:sp>
        <p:nvSpPr>
          <p:cNvPr id="104860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0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60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obj">
  <p:cSld name="Blank">
    <p:spTree>
      <p:nvGrpSpPr>
        <p:cNvPr id="56" name=""/>
        <p:cNvGrpSpPr/>
        <p:nvPr/>
      </p:nvGrpSpPr>
      <p:grpSpPr>
        <a:xfrm>
          <a:off x="0" y="0"/>
          <a:ext cx="0" cy="0"/>
          <a:chOff x="0" y="0"/>
          <a:chExt cx="0" cy="0"/>
        </a:xfrm>
      </p:grpSpPr>
      <p:sp>
        <p:nvSpPr>
          <p:cNvPr id="1048723" name="Holder 2"/>
          <p:cNvSpPr>
            <a:spLocks noGrp="1"/>
          </p:cNvSpPr>
          <p:nvPr>
            <p:ph type="ftr" sz="quarter" idx="5"/>
          </p:nvPr>
        </p:nvSpPr>
        <p:spPr/>
        <p:txBody>
          <a:bodyPr bIns="0" lIns="0" rIns="0" tIns="0"/>
          <a:lstStyle>
            <a:lvl1pPr algn="ctr">
              <a:defRPr>
                <a:solidFill>
                  <a:schemeClr val="tx1">
                    <a:tint val="75000"/>
                  </a:schemeClr>
                </a:solidFill>
              </a:defRPr>
            </a:lvl1pPr>
          </a:lstStyle>
          <a:p>
            <a:r>
              <a:t/>
            </a:r>
          </a:p>
        </p:txBody>
      </p:sp>
      <p:sp>
        <p:nvSpPr>
          <p:cNvPr id="1048724"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25"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5"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6" name="Holder 3"/>
          <p:cNvSpPr>
            <a:spLocks noGrp="1"/>
          </p:cNvSpPr>
          <p:nvPr>
            <p:ph type="body" idx="1"/>
          </p:nvPr>
        </p:nvSpPr>
        <p:spPr>
          <a:xfrm>
            <a:off x="609600" y="1577340"/>
            <a:ext cx="10972800" cy="266700"/>
          </a:xfrm>
        </p:spPr>
        <p:txBody>
          <a:bodyPr bIns="0" lIns="0" rIns="0" tIns="0"/>
          <a:p/>
        </p:txBody>
      </p:sp>
      <p:sp>
        <p:nvSpPr>
          <p:cNvPr id="1048687"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8"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89"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0"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92"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93"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5"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0" name=""/>
        <p:cNvGrpSpPr/>
        <p:nvPr/>
      </p:nvGrpSpPr>
      <p:grpSpPr>
        <a:xfrm>
          <a:off x="0" y="0"/>
          <a:ext cx="0" cy="0"/>
          <a:chOff x="0" y="0"/>
          <a:chExt cx="0" cy="0"/>
        </a:xfrm>
      </p:grpSpPr>
      <p:sp>
        <p:nvSpPr>
          <p:cNvPr id="1048591"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6"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7"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8"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61" name=""/>
        <p:cNvGrpSpPr/>
        <p:nvPr/>
      </p:nvGrpSpPr>
      <p:grpSpPr>
        <a:xfrm>
          <a:off x="0" y="0"/>
          <a:ext cx="0" cy="0"/>
          <a:chOff x="0" y="0"/>
          <a:chExt cx="0" cy="0"/>
        </a:xfrm>
      </p:grpSpPr>
      <p:sp>
        <p:nvSpPr>
          <p:cNvPr id="104874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a:r>
              <a:t/>
            </a:r>
          </a:p>
        </p:txBody>
      </p:sp>
      <p:sp>
        <p:nvSpPr>
          <p:cNvPr id="1048742" name="Holder 3"/>
          <p:cNvSpPr>
            <a:spLocks noGrp="1"/>
          </p:cNvSpPr>
          <p:nvPr>
            <p:ph type="subTitle" idx="4"/>
          </p:nvPr>
        </p:nvSpPr>
        <p:spPr>
          <a:xfrm>
            <a:off x="1828800" y="3840480"/>
            <a:ext cx="8534400" cy="266700"/>
          </a:xfrm>
          <a:prstGeom prst="rect"/>
        </p:spPr>
        <p:txBody>
          <a:bodyPr bIns="0" lIns="0" rIns="0" tIns="0" wrap="square">
            <a:spAutoFit/>
          </a:bodyPr>
          <a:p>
            <a:r>
              <a:t/>
            </a:r>
          </a:p>
        </p:txBody>
      </p:sp>
      <p:sp>
        <p:nvSpPr>
          <p:cNvPr id="1048743" name="Holder 4"/>
          <p:cNvSpPr>
            <a:spLocks noGrp="1"/>
          </p:cNvSpPr>
          <p:nvPr>
            <p:ph type="ftr" sz="quarter" idx="5"/>
          </p:nvPr>
        </p:nvSpPr>
        <p:spPr/>
        <p:txBody>
          <a:bodyPr bIns="0" lIns="0" rIns="0" tIns="0"/>
          <a:lstStyle>
            <a:lvl1pPr algn="ctr">
              <a:defRPr>
                <a:solidFill>
                  <a:schemeClr val="tx1">
                    <a:tint val="75000"/>
                  </a:schemeClr>
                </a:solidFill>
              </a:defRPr>
            </a:lvl1pPr>
          </a:lstStyle>
          <a:p>
            <a:r>
              <a:t/>
            </a:r>
          </a:p>
        </p:txBody>
      </p:sp>
      <p:sp>
        <p:nvSpPr>
          <p:cNvPr id="104874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4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60" name=""/>
        <p:cNvGrpSpPr/>
        <p:nvPr/>
      </p:nvGrpSpPr>
      <p:grpSpPr>
        <a:xfrm>
          <a:off x="0" y="0"/>
          <a:ext cx="0" cy="0"/>
          <a:chOff x="0" y="0"/>
          <a:chExt cx="0" cy="0"/>
        </a:xfrm>
      </p:grpSpPr>
      <p:sp>
        <p:nvSpPr>
          <p:cNvPr id="104873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a:r>
              <a:t/>
            </a:r>
          </a:p>
        </p:txBody>
      </p:sp>
      <p:sp>
        <p:nvSpPr>
          <p:cNvPr id="1048737" name="Holder 3"/>
          <p:cNvSpPr>
            <a:spLocks noGrp="1"/>
          </p:cNvSpPr>
          <p:nvPr>
            <p:ph type="body" idx="1"/>
          </p:nvPr>
        </p:nvSpPr>
        <p:spPr>
          <a:xfrm>
            <a:off x="609600" y="1577340"/>
            <a:ext cx="10972800" cy="266700"/>
          </a:xfrm>
        </p:spPr>
        <p:txBody>
          <a:bodyPr bIns="0" lIns="0" rIns="0" tIns="0"/>
          <a:p>
            <a:r>
              <a:t/>
            </a:r>
          </a:p>
        </p:txBody>
      </p:sp>
      <p:sp>
        <p:nvSpPr>
          <p:cNvPr id="1048738" name="Holder 4"/>
          <p:cNvSpPr>
            <a:spLocks noGrp="1"/>
          </p:cNvSpPr>
          <p:nvPr>
            <p:ph type="ftr" sz="quarter" idx="5"/>
          </p:nvPr>
        </p:nvSpPr>
        <p:spPr/>
        <p:txBody>
          <a:bodyPr bIns="0" lIns="0" rIns="0" tIns="0"/>
          <a:lstStyle>
            <a:lvl1pPr algn="ctr">
              <a:defRPr>
                <a:solidFill>
                  <a:schemeClr val="tx1">
                    <a:tint val="75000"/>
                  </a:schemeClr>
                </a:solidFill>
              </a:defRPr>
            </a:lvl1pPr>
          </a:lstStyle>
          <a:p>
            <a:r>
              <a:t/>
            </a:r>
          </a:p>
        </p:txBody>
      </p:sp>
      <p:sp>
        <p:nvSpPr>
          <p:cNvPr id="1048739"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40"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58" name=""/>
        <p:cNvGrpSpPr/>
        <p:nvPr/>
      </p:nvGrpSpPr>
      <p:grpSpPr>
        <a:xfrm>
          <a:off x="0" y="0"/>
          <a:ext cx="0" cy="0"/>
          <a:chOff x="0" y="0"/>
          <a:chExt cx="0" cy="0"/>
        </a:xfrm>
      </p:grpSpPr>
      <p:sp>
        <p:nvSpPr>
          <p:cNvPr id="104872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a:r>
              <a:t/>
            </a:r>
          </a:p>
        </p:txBody>
      </p:sp>
      <p:sp>
        <p:nvSpPr>
          <p:cNvPr id="1048727" name="Holder 3"/>
          <p:cNvSpPr>
            <a:spLocks noGrp="1"/>
          </p:cNvSpPr>
          <p:nvPr>
            <p:ph sz="half" idx="2"/>
          </p:nvPr>
        </p:nvSpPr>
        <p:spPr>
          <a:xfrm>
            <a:off x="609600" y="1577340"/>
            <a:ext cx="5303520" cy="266700"/>
          </a:xfrm>
          <a:prstGeom prst="rect"/>
        </p:spPr>
        <p:txBody>
          <a:bodyPr bIns="0" lIns="0" rIns="0" tIns="0" wrap="square">
            <a:spAutoFit/>
          </a:bodyPr>
          <a:p>
            <a:r>
              <a:t/>
            </a:r>
          </a:p>
        </p:txBody>
      </p:sp>
      <p:sp>
        <p:nvSpPr>
          <p:cNvPr id="1048728" name="Holder 4"/>
          <p:cNvSpPr>
            <a:spLocks noGrp="1"/>
          </p:cNvSpPr>
          <p:nvPr>
            <p:ph sz="half" idx="3"/>
          </p:nvPr>
        </p:nvSpPr>
        <p:spPr>
          <a:xfrm>
            <a:off x="6278880" y="1577340"/>
            <a:ext cx="5303520" cy="266700"/>
          </a:xfrm>
          <a:prstGeom prst="rect"/>
        </p:spPr>
        <p:txBody>
          <a:bodyPr bIns="0" lIns="0" rIns="0" tIns="0" wrap="square">
            <a:spAutoFit/>
          </a:bodyPr>
          <a:p>
            <a:r>
              <a:t/>
            </a:r>
          </a:p>
        </p:txBody>
      </p:sp>
      <p:sp>
        <p:nvSpPr>
          <p:cNvPr id="1048729" name="Holder 5"/>
          <p:cNvSpPr>
            <a:spLocks noGrp="1"/>
          </p:cNvSpPr>
          <p:nvPr>
            <p:ph type="ftr" sz="quarter" idx="5"/>
          </p:nvPr>
        </p:nvSpPr>
        <p:spPr/>
        <p:txBody>
          <a:bodyPr bIns="0" lIns="0" rIns="0" tIns="0"/>
          <a:lstStyle>
            <a:lvl1pPr algn="ctr">
              <a:defRPr>
                <a:solidFill>
                  <a:schemeClr val="tx1">
                    <a:tint val="75000"/>
                  </a:schemeClr>
                </a:solidFill>
              </a:defRPr>
            </a:lvl1pPr>
          </a:lstStyle>
          <a:p>
            <a:r>
              <a:t/>
            </a:r>
          </a:p>
        </p:txBody>
      </p:sp>
      <p:sp>
        <p:nvSpPr>
          <p:cNvPr id="104873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3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59" name=""/>
        <p:cNvGrpSpPr/>
        <p:nvPr/>
      </p:nvGrpSpPr>
      <p:grpSpPr>
        <a:xfrm>
          <a:off x="0" y="0"/>
          <a:ext cx="0" cy="0"/>
          <a:chOff x="0" y="0"/>
          <a:chExt cx="0" cy="0"/>
        </a:xfrm>
      </p:grpSpPr>
      <p:sp>
        <p:nvSpPr>
          <p:cNvPr id="1048732"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a:r>
              <a:t/>
            </a:r>
          </a:p>
        </p:txBody>
      </p:sp>
      <p:sp>
        <p:nvSpPr>
          <p:cNvPr id="1048733" name="Holder 3"/>
          <p:cNvSpPr>
            <a:spLocks noGrp="1"/>
          </p:cNvSpPr>
          <p:nvPr>
            <p:ph type="ftr" sz="quarter" idx="5"/>
          </p:nvPr>
        </p:nvSpPr>
        <p:spPr/>
        <p:txBody>
          <a:bodyPr bIns="0" lIns="0" rIns="0" tIns="0"/>
          <a:lstStyle>
            <a:lvl1pPr algn="ctr">
              <a:defRPr>
                <a:solidFill>
                  <a:schemeClr val="tx1">
                    <a:tint val="75000"/>
                  </a:schemeClr>
                </a:solidFill>
              </a:defRPr>
            </a:lvl1pPr>
          </a:lstStyle>
          <a:p>
            <a:r>
              <a:t/>
            </a:r>
          </a:p>
        </p:txBody>
      </p:sp>
      <p:sp>
        <p:nvSpPr>
          <p:cNvPr id="1048734"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35"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slideLayout" Target="../slideLayouts/slideLayout7.xml"/><Relationship Id="rId3" Type="http://schemas.openxmlformats.org/officeDocument/2006/relationships/slideLayout" Target="../slideLayouts/slideLayout8.xml"/><Relationship Id="rId4" Type="http://schemas.openxmlformats.org/officeDocument/2006/relationships/slideLayout" Target="../slideLayouts/slideLayout9.xml"/><Relationship Id="rId5" Type="http://schemas.openxmlformats.org/officeDocument/2006/relationships/slideLayout" Target="../slideLayouts/slideLayout10.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4"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0" name=""/>
        <p:cNvGrpSpPr/>
        <p:nvPr/>
      </p:nvGrpSpPr>
      <p:grpSpPr>
        <a:xfrm>
          <a:off x="0" y="0"/>
          <a:ext cx="0" cy="0"/>
          <a:chOff x="0" y="0"/>
          <a:chExt cx="0" cy="0"/>
        </a:xfrm>
      </p:grpSpPr>
      <p:sp>
        <p:nvSpPr>
          <p:cNvPr id="1048708"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a:r>
              <a:t/>
            </a:r>
          </a:p>
        </p:txBody>
      </p:sp>
      <p:sp>
        <p:nvSpPr>
          <p:cNvPr id="1048709"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a:r>
              <a:t/>
            </a:r>
          </a:p>
        </p:txBody>
      </p:sp>
      <p:sp>
        <p:nvSpPr>
          <p:cNvPr id="1048710"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a:r>
              <a:t/>
            </a:r>
          </a:p>
        </p:txBody>
      </p:sp>
      <p:sp>
        <p:nvSpPr>
          <p:cNvPr id="1048711"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a:r>
              <a:t/>
            </a:r>
          </a:p>
        </p:txBody>
      </p:sp>
      <p:sp>
        <p:nvSpPr>
          <p:cNvPr id="1048712"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a:r>
              <a:t/>
            </a:r>
          </a:p>
        </p:txBody>
      </p:sp>
      <p:sp>
        <p:nvSpPr>
          <p:cNvPr id="1048713"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a:r>
              <a:t/>
            </a:r>
          </a:p>
        </p:txBody>
      </p:sp>
      <p:sp>
        <p:nvSpPr>
          <p:cNvPr id="1048714"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a:r>
              <a:t/>
            </a:r>
          </a:p>
        </p:txBody>
      </p:sp>
      <p:sp>
        <p:nvSpPr>
          <p:cNvPr id="1048715"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a:r>
              <a:t/>
            </a:r>
          </a:p>
        </p:txBody>
      </p:sp>
      <p:sp>
        <p:nvSpPr>
          <p:cNvPr id="1048716"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a:r>
              <a:t/>
            </a:r>
          </a:p>
        </p:txBody>
      </p:sp>
      <p:sp>
        <p:nvSpPr>
          <p:cNvPr id="1048717"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a:r>
              <a:t/>
            </a:r>
          </a:p>
        </p:txBody>
      </p:sp>
      <p:sp>
        <p:nvSpPr>
          <p:cNvPr id="1048718"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a:r>
              <a:t/>
            </a:r>
          </a:p>
        </p:txBody>
      </p:sp>
      <p:sp>
        <p:nvSpPr>
          <p:cNvPr id="1048719" name="Holder 3"/>
          <p:cNvSpPr>
            <a:spLocks noGrp="1"/>
          </p:cNvSpPr>
          <p:nvPr>
            <p:ph type="body" idx="1"/>
          </p:nvPr>
        </p:nvSpPr>
        <p:spPr>
          <a:xfrm>
            <a:off x="609600" y="1577340"/>
            <a:ext cx="10972800" cy="4526280"/>
          </a:xfrm>
          <a:prstGeom prst="rect"/>
        </p:spPr>
        <p:txBody>
          <a:bodyPr bIns="0" lIns="0" rIns="0" tIns="0" wrap="square">
            <a:spAutoFit/>
          </a:bodyPr>
          <a:p>
            <a:r>
              <a:t/>
            </a:r>
          </a:p>
        </p:txBody>
      </p:sp>
      <p:sp>
        <p:nvSpPr>
          <p:cNvPr id="1048720"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a:r>
              <a:t/>
            </a:r>
          </a:p>
        </p:txBody>
      </p:sp>
      <p:sp>
        <p:nvSpPr>
          <p:cNvPr id="1048721"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22"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grpSp>
        <p:nvGrpSpPr>
          <p:cNvPr id="28" name="object 2"/>
          <p:cNvGrpSpPr/>
          <p:nvPr/>
        </p:nvGrpSpPr>
        <p:grpSpPr>
          <a:xfrm>
            <a:off x="876299" y="990600"/>
            <a:ext cx="1743075" cy="1333500"/>
            <a:chOff x="742950" y="1104900"/>
            <a:chExt cx="1743075" cy="1333500"/>
          </a:xfrm>
        </p:grpSpPr>
        <p:sp>
          <p:nvSpPr>
            <p:cNvPr id="1048621"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22"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23"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24"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25"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5"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26"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27" name="TextBox 13"/>
          <p:cNvSpPr txBox="1"/>
          <p:nvPr/>
        </p:nvSpPr>
        <p:spPr>
          <a:xfrm>
            <a:off x="1747836" y="3032442"/>
            <a:ext cx="8610600" cy="1869440"/>
          </a:xfrm>
          <a:prstGeom prst="rect"/>
          <a:noFill/>
        </p:spPr>
        <p:txBody>
          <a:bodyPr rtlCol="0" wrap="square">
            <a:spAutoFit/>
          </a:bodyPr>
          <a:p>
            <a:r>
              <a:rPr sz="2400" lang="en-US"/>
              <a:t>STUDENT NAME:</a:t>
            </a:r>
            <a:r>
              <a:rPr sz="2400" lang="en-US"/>
              <a:t> </a:t>
            </a:r>
            <a:r>
              <a:rPr sz="2400" lang="en-US"/>
              <a:t>U</a:t>
            </a:r>
            <a:r>
              <a:rPr sz="2400" lang="en-US"/>
              <a:t>.</a:t>
            </a:r>
            <a:r>
              <a:rPr sz="2400" lang="en-US"/>
              <a:t> Lithika </a:t>
            </a:r>
            <a:endParaRPr dirty="0" sz="2400" lang="en-US"/>
          </a:p>
          <a:p>
            <a:r>
              <a:rPr dirty="0" sz="2400" lang="en-US"/>
              <a:t>REGISTER NO:</a:t>
            </a:r>
            <a:r>
              <a:rPr dirty="0" sz="2400" lang="en-US"/>
              <a:t> </a:t>
            </a:r>
            <a:r>
              <a:rPr dirty="0" sz="2400" lang="en-US"/>
              <a:t>3</a:t>
            </a:r>
            <a:r>
              <a:rPr dirty="0" sz="2400" lang="en-US"/>
              <a:t>1</a:t>
            </a:r>
            <a:r>
              <a:rPr dirty="0" sz="2400" lang="en-US"/>
              <a:t>2</a:t>
            </a:r>
            <a:r>
              <a:rPr dirty="0" sz="2400" lang="en-US"/>
              <a:t>2</a:t>
            </a:r>
            <a:r>
              <a:rPr dirty="0" sz="2400" lang="en-US"/>
              <a:t>0</a:t>
            </a:r>
            <a:r>
              <a:rPr dirty="0" sz="2400" lang="en-US"/>
              <a:t>4</a:t>
            </a:r>
            <a:r>
              <a:rPr dirty="0" sz="2400" lang="en-US"/>
              <a:t>8</a:t>
            </a:r>
            <a:r>
              <a:rPr dirty="0" sz="2400" lang="en-US"/>
              <a:t>1</a:t>
            </a:r>
            <a:r>
              <a:rPr dirty="0" sz="2400" lang="en-US"/>
              <a:t>0</a:t>
            </a:r>
            <a:endParaRPr altLang="en-US" lang="zh-CN"/>
          </a:p>
          <a:p>
            <a:r>
              <a:rPr dirty="0" sz="2400" lang="en-US"/>
              <a:t>DEPARTMENT:</a:t>
            </a:r>
            <a:r>
              <a:rPr dirty="0" sz="2400" lang="en-US"/>
              <a:t> </a:t>
            </a:r>
            <a:r>
              <a:rPr dirty="0" sz="2400" lang="en-US"/>
              <a:t>B</a:t>
            </a:r>
            <a:r>
              <a:rPr dirty="0" sz="2400" lang="en-US"/>
              <a:t>.</a:t>
            </a:r>
            <a:r>
              <a:rPr dirty="0" sz="2400" lang="en-US"/>
              <a:t>c</a:t>
            </a:r>
            <a:r>
              <a:rPr dirty="0" sz="2400" lang="en-US"/>
              <a:t>o</a:t>
            </a:r>
            <a:r>
              <a:rPr dirty="0" sz="2400" lang="en-US"/>
              <a:t>m</a:t>
            </a:r>
            <a:r>
              <a:rPr dirty="0" sz="2400" lang="en-US"/>
              <a:t> </a:t>
            </a:r>
            <a:r>
              <a:rPr dirty="0" sz="2400" lang="en-US"/>
              <a:t>(</a:t>
            </a:r>
            <a:r>
              <a:rPr dirty="0" sz="2400" lang="en-US"/>
              <a:t>G</a:t>
            </a:r>
            <a:r>
              <a:rPr dirty="0" sz="2400" lang="en-US"/>
              <a:t>e</a:t>
            </a:r>
            <a:r>
              <a:rPr dirty="0" sz="2400" lang="en-US"/>
              <a:t>n</a:t>
            </a:r>
            <a:r>
              <a:rPr dirty="0" sz="2400" lang="en-US"/>
              <a:t>eral</a:t>
            </a:r>
            <a:r>
              <a:rPr dirty="0" sz="2400" lang="en-US"/>
              <a:t>)</a:t>
            </a:r>
            <a:endParaRPr altLang="en-US" lang="zh-CN"/>
          </a:p>
          <a:p>
            <a:r>
              <a:rPr dirty="0" sz="2400" lang="en-US"/>
              <a:t>COLLEGE</a:t>
            </a:r>
            <a:r>
              <a:rPr dirty="0" sz="2400" lang="en-US"/>
              <a:t> </a:t>
            </a:r>
            <a:r>
              <a:rPr dirty="0" sz="2400" lang="en-US"/>
              <a:t>:</a:t>
            </a:r>
            <a:r>
              <a:rPr dirty="0" sz="2400" lang="en-US"/>
              <a:t> </a:t>
            </a:r>
            <a:r>
              <a:rPr dirty="0" sz="2400" lang="en-US"/>
              <a:t>Thir</a:t>
            </a:r>
            <a:r>
              <a:rPr dirty="0" sz="2400" lang="en-US"/>
              <a:t>u</a:t>
            </a:r>
            <a:r>
              <a:rPr dirty="0" sz="2400" lang="en-US"/>
              <a:t>murugan </a:t>
            </a:r>
            <a:r>
              <a:rPr dirty="0" sz="2400" lang="en-US"/>
              <a:t>A</a:t>
            </a:r>
            <a:r>
              <a:rPr dirty="0" sz="2400" lang="en-US"/>
              <a:t>r</a:t>
            </a:r>
            <a:r>
              <a:rPr dirty="0" sz="2400" lang="en-US"/>
              <a:t>t</a:t>
            </a:r>
            <a:r>
              <a:rPr dirty="0" sz="2400" lang="en-US"/>
              <a:t>s</a:t>
            </a:r>
            <a:r>
              <a:rPr dirty="0" sz="2400" lang="en-US"/>
              <a:t> </a:t>
            </a:r>
            <a:r>
              <a:rPr dirty="0" sz="2400" lang="en-US"/>
              <a:t>A</a:t>
            </a:r>
            <a:r>
              <a:rPr dirty="0" sz="2400" lang="en-US"/>
              <a:t>n</a:t>
            </a:r>
            <a:r>
              <a:rPr dirty="0" sz="2400" lang="en-US"/>
              <a:t>d</a:t>
            </a:r>
            <a:r>
              <a:rPr dirty="0" sz="2400" lang="en-US"/>
              <a:t> </a:t>
            </a:r>
            <a:r>
              <a:rPr dirty="0" sz="2400" lang="en-US"/>
              <a:t>S</a:t>
            </a:r>
            <a:r>
              <a:rPr dirty="0" sz="2400" lang="en-US"/>
              <a:t>c</a:t>
            </a:r>
            <a:r>
              <a:rPr dirty="0" sz="2400" lang="en-US"/>
              <a:t>i</a:t>
            </a:r>
            <a:r>
              <a:rPr dirty="0" sz="2400" lang="en-US"/>
              <a:t>ence </a:t>
            </a:r>
            <a:r>
              <a:rPr dirty="0" sz="2400" lang="en-US"/>
              <a:t>C</a:t>
            </a:r>
            <a:r>
              <a:rPr dirty="0" sz="2400" lang="en-US"/>
              <a:t>o</a:t>
            </a:r>
            <a:r>
              <a:rPr dirty="0" sz="2400" lang="en-US"/>
              <a:t>l</a:t>
            </a:r>
            <a:r>
              <a:rPr dirty="0" sz="2400" lang="en-US"/>
              <a:t>l</a:t>
            </a:r>
            <a:r>
              <a:rPr dirty="0" sz="2400" lang="en-US"/>
              <a:t>ege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0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3"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0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08" name="object 8"/>
          <p:cNvSpPr txBox="1"/>
          <p:nvPr/>
        </p:nvSpPr>
        <p:spPr>
          <a:xfrm>
            <a:off x="739775" y="291147"/>
            <a:ext cx="4411835" cy="7372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0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0" name=""/>
          <p:cNvSpPr txBox="1"/>
          <p:nvPr/>
        </p:nvSpPr>
        <p:spPr>
          <a:xfrm>
            <a:off x="195737" y="1262377"/>
            <a:ext cx="11996262" cy="6797039"/>
          </a:xfrm>
          <a:prstGeom prst="rect"/>
        </p:spPr>
        <p:txBody>
          <a:bodyPr rtlCol="0" wrap="square">
            <a:spAutoFit/>
          </a:bodyPr>
          <a:p>
            <a:r>
              <a:rPr sz="2800" lang="en-US">
                <a:solidFill>
                  <a:srgbClr val="000000"/>
                </a:solidFill>
              </a:rPr>
              <a:t>The dataset can be modeled to provide insights into salary distribution and employee counts across various departments. By analyzing the sum of salaries and the number of employees per department, one can identify which departments have higher salary expenditures and staffing levels. For example, Business Development and Training departments have the highest salary allocations, suggesting significant investments in these areas. The dataset also includes some inconsistencies, such as entries labeled "NULL" and "(blank)," which should be addressed for more accurate modeling. This analysis can help in budget planning and resource allocation by highlighting areas of high expenditure and employee concentration.
</a:t>
            </a:r>
            <a:endParaRPr sz="2800" lang="en-US">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59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59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598" name="object 7"/>
          <p:cNvSpPr txBox="1">
            <a:spLocks noGrp="1"/>
          </p:cNvSpPr>
          <p:nvPr>
            <p:ph type="title"/>
          </p:nvPr>
        </p:nvSpPr>
        <p:spPr>
          <a:xfrm>
            <a:off x="755332" y="385444"/>
            <a:ext cx="3478969"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59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71" name=""/>
          <p:cNvPicPr>
            <a:picLocks/>
          </p:cNvPicPr>
          <p:nvPr/>
        </p:nvPicPr>
        <p:blipFill>
          <a:blip xmlns:r="http://schemas.openxmlformats.org/officeDocument/2006/relationships" r:embed="rId2"/>
          <a:stretch>
            <a:fillRect/>
          </a:stretch>
        </p:blipFill>
        <p:spPr>
          <a:xfrm rot="0">
            <a:off x="420832" y="1337571"/>
            <a:ext cx="9161318" cy="3810113"/>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88" name=""/>
        <p:cNvGrpSpPr/>
        <p:nvPr/>
      </p:nvGrpSpPr>
      <p:grpSpPr>
        <a:xfrm>
          <a:off x="0" y="0"/>
          <a:ext cx="0" cy="0"/>
          <a:chOff x="0" y="0"/>
          <a:chExt cx="0" cy="0"/>
        </a:xfrm>
      </p:grpSpPr>
      <p:sp>
        <p:nvSpPr>
          <p:cNvPr id="1048793" name=""/>
          <p:cNvSpPr txBox="1"/>
          <p:nvPr/>
        </p:nvSpPr>
        <p:spPr>
          <a:xfrm>
            <a:off x="441544" y="584861"/>
            <a:ext cx="4076691" cy="815341"/>
          </a:xfrm>
          <a:prstGeom prst="rect"/>
        </p:spPr>
        <p:txBody>
          <a:bodyPr rtlCol="0" wrap="square">
            <a:spAutoFit/>
          </a:bodyPr>
          <a:p>
            <a:r>
              <a:rPr sz="4800" lang="en-US">
                <a:solidFill>
                  <a:srgbClr val="000000"/>
                </a:solidFill>
              </a:rPr>
              <a:t>C</a:t>
            </a:r>
            <a:r>
              <a:rPr sz="4800" lang="en-US">
                <a:solidFill>
                  <a:srgbClr val="000000"/>
                </a:solidFill>
              </a:rPr>
              <a:t>O</a:t>
            </a:r>
            <a:r>
              <a:rPr sz="4800" lang="en-US">
                <a:solidFill>
                  <a:srgbClr val="000000"/>
                </a:solidFill>
              </a:rPr>
              <a:t>N</a:t>
            </a:r>
            <a:r>
              <a:rPr sz="4800" lang="en-US">
                <a:solidFill>
                  <a:srgbClr val="000000"/>
                </a:solidFill>
              </a:rPr>
              <a:t>C</a:t>
            </a:r>
            <a:r>
              <a:rPr sz="4800" lang="en-US">
                <a:solidFill>
                  <a:srgbClr val="000000"/>
                </a:solidFill>
              </a:rPr>
              <a:t>L</a:t>
            </a:r>
            <a:r>
              <a:rPr sz="4800" lang="en-US">
                <a:solidFill>
                  <a:srgbClr val="000000"/>
                </a:solidFill>
              </a:rPr>
              <a:t>U</a:t>
            </a:r>
            <a:r>
              <a:rPr sz="4800" lang="en-US">
                <a:solidFill>
                  <a:srgbClr val="000000"/>
                </a:solidFill>
              </a:rPr>
              <a:t>SION </a:t>
            </a:r>
            <a:endParaRPr sz="4800" lang="en-US">
              <a:solidFill>
                <a:srgbClr val="000000"/>
              </a:solidFill>
            </a:endParaRPr>
          </a:p>
        </p:txBody>
      </p:sp>
      <p:sp>
        <p:nvSpPr>
          <p:cNvPr id="1048795" name=""/>
          <p:cNvSpPr txBox="1"/>
          <p:nvPr/>
        </p:nvSpPr>
        <p:spPr>
          <a:xfrm>
            <a:off x="441544" y="1690910"/>
            <a:ext cx="10753621" cy="4282441"/>
          </a:xfrm>
          <a:prstGeom prst="rect"/>
        </p:spPr>
        <p:txBody>
          <a:bodyPr rtlCol="0" wrap="square">
            <a:spAutoFit/>
          </a:bodyPr>
          <a:p>
            <a:r>
              <a:rPr sz="2800" lang="en-US">
                <a:solidFill>
                  <a:srgbClr val="000000"/>
                </a:solidFill>
              </a:rPr>
              <a:t>The data provides an overview of salary distribution and employee count across various departments. The Training department has the highest total salary expenditure at $1,550,127.70, followed closely by Business Development at $1,599,611.90. In contrast, Marketing has the lowest total salary expenditure at $651,854.18. The Grand Total for all departments is $13,817,872.19 with a total of 196 employees. This indicates that departments with higher salaries typically have more employees, though some departments like Marketing, despite having fewer employees, show lower salary totals.</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31"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2" name="object 3"/>
          <p:cNvGrpSpPr/>
          <p:nvPr/>
        </p:nvGrpSpPr>
        <p:grpSpPr>
          <a:xfrm>
            <a:off x="7443849" y="0"/>
            <a:ext cx="4752975" cy="6863080"/>
            <a:chOff x="7443849" y="0"/>
            <a:chExt cx="4752975" cy="6863080"/>
          </a:xfrm>
        </p:grpSpPr>
        <p:sp>
          <p:nvSpPr>
            <p:cNvPr id="1048632"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3"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4"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5"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6"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7"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8"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9"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40"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41"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2"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3"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4"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45" name="object 17"/>
          <p:cNvSpPr txBox="1">
            <a:spLocks noGrp="1"/>
          </p:cNvSpPr>
          <p:nvPr>
            <p:ph type="title"/>
          </p:nvPr>
        </p:nvSpPr>
        <p:spPr>
          <a:xfrm>
            <a:off x="1217522" y="742230"/>
            <a:ext cx="4579844"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3" name="object 18"/>
          <p:cNvGrpSpPr/>
          <p:nvPr/>
        </p:nvGrpSpPr>
        <p:grpSpPr>
          <a:xfrm>
            <a:off x="466725" y="6410325"/>
            <a:ext cx="3705225" cy="295275"/>
            <a:chOff x="466725" y="6410325"/>
            <a:chExt cx="3705225" cy="295275"/>
          </a:xfrm>
        </p:grpSpPr>
        <p:pic>
          <p:nvPicPr>
            <p:cNvPr id="2097156"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7"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46"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47"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4" name=""/>
        <p:cNvGrpSpPr/>
        <p:nvPr/>
      </p:nvGrpSpPr>
      <p:grpSpPr>
        <a:xfrm>
          <a:off x="0" y="0"/>
          <a:ext cx="0" cy="0"/>
          <a:chOff x="0" y="0"/>
          <a:chExt cx="0" cy="0"/>
        </a:xfrm>
      </p:grpSpPr>
      <p:sp>
        <p:nvSpPr>
          <p:cNvPr id="1048648"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5" name="object 3"/>
          <p:cNvGrpSpPr/>
          <p:nvPr/>
        </p:nvGrpSpPr>
        <p:grpSpPr>
          <a:xfrm>
            <a:off x="7443849" y="0"/>
            <a:ext cx="4752975" cy="6863080"/>
            <a:chOff x="7443849" y="0"/>
            <a:chExt cx="4752975" cy="6863080"/>
          </a:xfrm>
        </p:grpSpPr>
        <p:sp>
          <p:nvSpPr>
            <p:cNvPr id="1048649"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50"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51"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52"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53"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54"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55"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56"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57"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58"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59"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0"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61"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8"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6" name="object 18"/>
          <p:cNvGrpSpPr/>
          <p:nvPr/>
        </p:nvGrpSpPr>
        <p:grpSpPr>
          <a:xfrm>
            <a:off x="47625" y="3819523"/>
            <a:ext cx="4124325" cy="3009900"/>
            <a:chOff x="47625" y="3819523"/>
            <a:chExt cx="4124325" cy="3009900"/>
          </a:xfrm>
        </p:grpSpPr>
        <p:pic>
          <p:nvPicPr>
            <p:cNvPr id="2097159"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0"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62" name="object 21"/>
          <p:cNvSpPr txBox="1">
            <a:spLocks noGrp="1"/>
          </p:cNvSpPr>
          <p:nvPr>
            <p:ph type="title"/>
          </p:nvPr>
        </p:nvSpPr>
        <p:spPr>
          <a:xfrm>
            <a:off x="739775" y="445388"/>
            <a:ext cx="2842498"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63"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64"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grpSp>
        <p:nvGrpSpPr>
          <p:cNvPr id="38" name="object 2"/>
          <p:cNvGrpSpPr/>
          <p:nvPr/>
        </p:nvGrpSpPr>
        <p:grpSpPr>
          <a:xfrm flipV="1">
            <a:off x="8895738" y="2251235"/>
            <a:ext cx="3067765" cy="12544979"/>
            <a:chOff x="8429625" y="5362575"/>
            <a:chExt cx="2762250" cy="15125899"/>
          </a:xfrm>
        </p:grpSpPr>
        <p:sp>
          <p:nvSpPr>
            <p:cNvPr id="104866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1" name="object 5"/>
            <p:cNvPicPr>
              <a:picLocks/>
            </p:cNvPicPr>
            <p:nvPr/>
          </p:nvPicPr>
          <p:blipFill>
            <a:blip xmlns:r="http://schemas.openxmlformats.org/officeDocument/2006/relationships" r:embed="rId1" cstate="print"/>
            <a:stretch>
              <a:fillRect/>
            </a:stretch>
          </p:blipFill>
          <p:spPr>
            <a:xfrm flipV="1">
              <a:off x="8429625" y="16802007"/>
              <a:ext cx="2762250" cy="3686467"/>
            </a:xfrm>
            <a:prstGeom prst="rect"/>
          </p:spPr>
        </p:pic>
      </p:grpSp>
      <p:sp>
        <p:nvSpPr>
          <p:cNvPr id="1048667" name="object 7"/>
          <p:cNvSpPr txBox="1">
            <a:spLocks noGrp="1"/>
          </p:cNvSpPr>
          <p:nvPr>
            <p:ph type="title"/>
          </p:nvPr>
        </p:nvSpPr>
        <p:spPr>
          <a:xfrm>
            <a:off x="834072" y="575055"/>
            <a:ext cx="6312511"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62"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69" name=""/>
          <p:cNvSpPr txBox="1"/>
          <p:nvPr/>
        </p:nvSpPr>
        <p:spPr>
          <a:xfrm>
            <a:off x="834072" y="2108706"/>
            <a:ext cx="7186316" cy="3025140"/>
          </a:xfrm>
          <a:prstGeom prst="rect"/>
        </p:spPr>
        <p:txBody>
          <a:bodyPr rtlCol="0" wrap="square">
            <a:spAutoFit/>
          </a:bodyPr>
          <a:p>
            <a:r>
              <a:rPr sz="2800" lang="en-US">
                <a:solidFill>
                  <a:srgbClr val="000000"/>
                </a:solidFill>
              </a:rPr>
              <a:t>O</a:t>
            </a:r>
            <a:r>
              <a:rPr sz="2800" lang="en-US">
                <a:solidFill>
                  <a:srgbClr val="000000"/>
                </a:solidFill>
              </a:rPr>
              <a:t>r</a:t>
            </a:r>
            <a:r>
              <a:rPr sz="2800" lang="en-US">
                <a:solidFill>
                  <a:srgbClr val="000000"/>
                </a:solidFill>
              </a:rPr>
              <a:t>g</a:t>
            </a:r>
            <a:r>
              <a:rPr sz="2800" lang="en-US">
                <a:solidFill>
                  <a:srgbClr val="000000"/>
                </a:solidFill>
              </a:rPr>
              <a:t>a</a:t>
            </a:r>
            <a:r>
              <a:rPr sz="2800" lang="en-US">
                <a:solidFill>
                  <a:srgbClr val="000000"/>
                </a:solidFill>
              </a:rPr>
              <a:t>n</a:t>
            </a:r>
            <a:r>
              <a:rPr sz="2800" lang="en-US">
                <a:solidFill>
                  <a:srgbClr val="000000"/>
                </a:solidFill>
              </a:rPr>
              <a:t>i</a:t>
            </a:r>
            <a:r>
              <a:rPr sz="2800" lang="en-US">
                <a:solidFill>
                  <a:srgbClr val="000000"/>
                </a:solidFill>
              </a:rPr>
              <a:t>zation</a:t>
            </a:r>
            <a:r>
              <a:rPr sz="2800" lang="en-US">
                <a:solidFill>
                  <a:srgbClr val="000000"/>
                </a:solidFill>
              </a:rPr>
              <a:t>s</a:t>
            </a:r>
            <a:r>
              <a:rPr sz="2800" lang="en-US">
                <a:solidFill>
                  <a:srgbClr val="000000"/>
                </a:solidFill>
              </a:rPr>
              <a:t> </a:t>
            </a:r>
            <a:r>
              <a:rPr sz="2800" lang="en-US">
                <a:solidFill>
                  <a:srgbClr val="000000"/>
                </a:solidFill>
              </a:rPr>
              <a:t>f</a:t>
            </a:r>
            <a:r>
              <a:rPr sz="2800" lang="en-US">
                <a:solidFill>
                  <a:srgbClr val="000000"/>
                </a:solidFill>
              </a:rPr>
              <a:t>a</a:t>
            </a:r>
            <a:r>
              <a:rPr sz="2800" lang="en-US">
                <a:solidFill>
                  <a:srgbClr val="000000"/>
                </a:solidFill>
              </a:rPr>
              <a:t>c</a:t>
            </a:r>
            <a:r>
              <a:rPr sz="2800" lang="en-US">
                <a:solidFill>
                  <a:srgbClr val="000000"/>
                </a:solidFill>
              </a:rPr>
              <a:t>e </a:t>
            </a:r>
            <a:r>
              <a:rPr sz="2800" lang="en-US">
                <a:solidFill>
                  <a:srgbClr val="000000"/>
                </a:solidFill>
              </a:rPr>
              <a:t>c</a:t>
            </a:r>
            <a:r>
              <a:rPr sz="2800" lang="en-US">
                <a:solidFill>
                  <a:srgbClr val="000000"/>
                </a:solidFill>
              </a:rPr>
              <a:t>h</a:t>
            </a:r>
            <a:r>
              <a:rPr sz="2800" lang="en-US">
                <a:solidFill>
                  <a:srgbClr val="000000"/>
                </a:solidFill>
              </a:rPr>
              <a:t>e</a:t>
            </a:r>
            <a:r>
              <a:rPr sz="2800" lang="en-US">
                <a:solidFill>
                  <a:srgbClr val="000000"/>
                </a:solidFill>
              </a:rPr>
              <a:t>l</a:t>
            </a:r>
            <a:r>
              <a:rPr sz="2800" lang="en-US">
                <a:solidFill>
                  <a:srgbClr val="000000"/>
                </a:solidFill>
              </a:rPr>
              <a:t>l</a:t>
            </a:r>
            <a:r>
              <a:rPr sz="2800" lang="en-US">
                <a:solidFill>
                  <a:srgbClr val="000000"/>
                </a:solidFill>
              </a:rPr>
              <a:t>e</a:t>
            </a:r>
            <a:r>
              <a:rPr sz="2800" lang="en-US">
                <a:solidFill>
                  <a:srgbClr val="000000"/>
                </a:solidFill>
              </a:rPr>
              <a:t>n</a:t>
            </a:r>
            <a:r>
              <a:rPr sz="2800" lang="en-US">
                <a:solidFill>
                  <a:srgbClr val="000000"/>
                </a:solidFill>
              </a:rPr>
              <a:t>g</a:t>
            </a:r>
            <a:r>
              <a:rPr sz="2800" lang="en-US">
                <a:solidFill>
                  <a:srgbClr val="000000"/>
                </a:solidFill>
              </a:rPr>
              <a:t>e</a:t>
            </a:r>
            <a:r>
              <a:rPr sz="2800" lang="en-US">
                <a:solidFill>
                  <a:srgbClr val="000000"/>
                </a:solidFill>
              </a:rPr>
              <a:t>s</a:t>
            </a:r>
            <a:r>
              <a:rPr sz="2800" lang="en-US">
                <a:solidFill>
                  <a:srgbClr val="000000"/>
                </a:solidFill>
              </a:rPr>
              <a:t> </a:t>
            </a:r>
            <a:r>
              <a:rPr sz="2800" lang="en-US">
                <a:solidFill>
                  <a:srgbClr val="000000"/>
                </a:solidFill>
              </a:rPr>
              <a:t>i</a:t>
            </a:r>
            <a:r>
              <a:rPr sz="2800" lang="en-US">
                <a:solidFill>
                  <a:srgbClr val="000000"/>
                </a:solidFill>
              </a:rPr>
              <a:t>n</a:t>
            </a:r>
            <a:r>
              <a:rPr sz="2800" lang="en-US">
                <a:solidFill>
                  <a:srgbClr val="000000"/>
                </a:solidFill>
              </a:rPr>
              <a:t> </a:t>
            </a:r>
            <a:r>
              <a:rPr sz="2800" lang="en-US">
                <a:solidFill>
                  <a:srgbClr val="000000"/>
                </a:solidFill>
              </a:rPr>
              <a:t>e</a:t>
            </a:r>
            <a:r>
              <a:rPr sz="2800" lang="en-US">
                <a:solidFill>
                  <a:srgbClr val="000000"/>
                </a:solidFill>
              </a:rPr>
              <a:t>v</a:t>
            </a:r>
            <a:r>
              <a:rPr sz="2800" lang="en-US">
                <a:solidFill>
                  <a:srgbClr val="000000"/>
                </a:solidFill>
              </a:rPr>
              <a:t>a</a:t>
            </a:r>
            <a:r>
              <a:rPr sz="2800" lang="en-US">
                <a:solidFill>
                  <a:srgbClr val="000000"/>
                </a:solidFill>
              </a:rPr>
              <a:t>luating </a:t>
            </a:r>
            <a:endParaRPr sz="2800" lang="en-US">
              <a:solidFill>
                <a:srgbClr val="000000"/>
              </a:solidFill>
            </a:endParaRPr>
          </a:p>
          <a:p>
            <a:r>
              <a:rPr sz="2800" lang="en-US">
                <a:solidFill>
                  <a:srgbClr val="000000"/>
                </a:solidFill>
              </a:rPr>
              <a:t>e</a:t>
            </a:r>
            <a:r>
              <a:rPr sz="2800" lang="en-US">
                <a:solidFill>
                  <a:srgbClr val="000000"/>
                </a:solidFill>
              </a:rPr>
              <a:t>m</a:t>
            </a:r>
            <a:r>
              <a:rPr sz="2800" lang="en-US">
                <a:solidFill>
                  <a:srgbClr val="000000"/>
                </a:solidFill>
              </a:rPr>
              <a:t>p</a:t>
            </a:r>
            <a:r>
              <a:rPr sz="2800" lang="en-US">
                <a:solidFill>
                  <a:srgbClr val="000000"/>
                </a:solidFill>
              </a:rPr>
              <a:t>l</a:t>
            </a:r>
            <a:r>
              <a:rPr sz="2800" lang="en-US">
                <a:solidFill>
                  <a:srgbClr val="000000"/>
                </a:solidFill>
              </a:rPr>
              <a:t>oyee </a:t>
            </a:r>
            <a:r>
              <a:rPr sz="2800" lang="en-US">
                <a:solidFill>
                  <a:srgbClr val="000000"/>
                </a:solidFill>
              </a:rPr>
              <a:t>p</a:t>
            </a:r>
            <a:r>
              <a:rPr sz="2800" lang="en-US">
                <a:solidFill>
                  <a:srgbClr val="000000"/>
                </a:solidFill>
              </a:rPr>
              <a:t>e</a:t>
            </a:r>
            <a:r>
              <a:rPr sz="2800" lang="en-US">
                <a:solidFill>
                  <a:srgbClr val="000000"/>
                </a:solidFill>
              </a:rPr>
              <a:t>r</a:t>
            </a:r>
            <a:r>
              <a:rPr sz="2800" lang="en-US">
                <a:solidFill>
                  <a:srgbClr val="000000"/>
                </a:solidFill>
              </a:rPr>
              <a:t>formance </a:t>
            </a:r>
            <a:r>
              <a:rPr sz="2800" lang="en-US">
                <a:solidFill>
                  <a:srgbClr val="000000"/>
                </a:solidFill>
              </a:rPr>
              <a:t>c</a:t>
            </a:r>
            <a:r>
              <a:rPr sz="2800" lang="en-US">
                <a:solidFill>
                  <a:srgbClr val="000000"/>
                </a:solidFill>
              </a:rPr>
              <a:t>o</a:t>
            </a:r>
            <a:r>
              <a:rPr sz="2800" lang="en-US">
                <a:solidFill>
                  <a:srgbClr val="000000"/>
                </a:solidFill>
              </a:rPr>
              <a:t>n</a:t>
            </a:r>
            <a:r>
              <a:rPr sz="2800" lang="en-US">
                <a:solidFill>
                  <a:srgbClr val="000000"/>
                </a:solidFill>
              </a:rPr>
              <a:t>s</a:t>
            </a:r>
            <a:r>
              <a:rPr sz="2800" lang="en-US">
                <a:solidFill>
                  <a:srgbClr val="000000"/>
                </a:solidFill>
              </a:rPr>
              <a:t>i</a:t>
            </a:r>
            <a:r>
              <a:rPr sz="2800" lang="en-US">
                <a:solidFill>
                  <a:srgbClr val="000000"/>
                </a:solidFill>
              </a:rPr>
              <a:t>s</a:t>
            </a:r>
            <a:r>
              <a:rPr sz="2800" lang="en-US">
                <a:solidFill>
                  <a:srgbClr val="000000"/>
                </a:solidFill>
              </a:rPr>
              <a:t>t</a:t>
            </a:r>
            <a:r>
              <a:rPr sz="2800" lang="en-US">
                <a:solidFill>
                  <a:srgbClr val="000000"/>
                </a:solidFill>
              </a:rPr>
              <a:t>e</a:t>
            </a:r>
            <a:r>
              <a:rPr sz="2800" lang="en-US">
                <a:solidFill>
                  <a:srgbClr val="000000"/>
                </a:solidFill>
              </a:rPr>
              <a:t>nt</a:t>
            </a:r>
            <a:r>
              <a:rPr sz="2800" lang="en-US">
                <a:solidFill>
                  <a:srgbClr val="000000"/>
                </a:solidFill>
              </a:rPr>
              <a:t>l</a:t>
            </a:r>
            <a:r>
              <a:rPr sz="2800" lang="en-US">
                <a:solidFill>
                  <a:srgbClr val="000000"/>
                </a:solidFill>
              </a:rPr>
              <a:t>y</a:t>
            </a:r>
            <a:r>
              <a:rPr sz="2800" lang="en-US">
                <a:solidFill>
                  <a:srgbClr val="000000"/>
                </a:solidFill>
              </a:rPr>
              <a:t> </a:t>
            </a:r>
            <a:r>
              <a:rPr sz="2800" lang="en-US">
                <a:solidFill>
                  <a:srgbClr val="000000"/>
                </a:solidFill>
              </a:rPr>
              <a:t>a</a:t>
            </a:r>
            <a:r>
              <a:rPr sz="2800" lang="en-US">
                <a:solidFill>
                  <a:srgbClr val="000000"/>
                </a:solidFill>
              </a:rPr>
              <a:t>n</a:t>
            </a:r>
            <a:r>
              <a:rPr sz="2800" lang="en-US">
                <a:solidFill>
                  <a:srgbClr val="000000"/>
                </a:solidFill>
              </a:rPr>
              <a:t>d</a:t>
            </a:r>
            <a:r>
              <a:rPr sz="2800" lang="en-US">
                <a:solidFill>
                  <a:srgbClr val="000000"/>
                </a:solidFill>
              </a:rPr>
              <a:t> </a:t>
            </a:r>
            <a:endParaRPr sz="2800" lang="en-US">
              <a:solidFill>
                <a:srgbClr val="000000"/>
              </a:solidFill>
            </a:endParaRPr>
          </a:p>
          <a:p>
            <a:r>
              <a:rPr sz="2800" lang="en-US">
                <a:solidFill>
                  <a:srgbClr val="000000"/>
                </a:solidFill>
              </a:rPr>
              <a:t>I</a:t>
            </a:r>
            <a:r>
              <a:rPr sz="2800" lang="en-US">
                <a:solidFill>
                  <a:srgbClr val="000000"/>
                </a:solidFill>
              </a:rPr>
              <a:t>d</a:t>
            </a:r>
            <a:r>
              <a:rPr sz="2800" lang="en-US">
                <a:solidFill>
                  <a:srgbClr val="000000"/>
                </a:solidFill>
              </a:rPr>
              <a:t>e</a:t>
            </a:r>
            <a:r>
              <a:rPr sz="2800" lang="en-US">
                <a:solidFill>
                  <a:srgbClr val="000000"/>
                </a:solidFill>
              </a:rPr>
              <a:t>n</a:t>
            </a:r>
            <a:r>
              <a:rPr sz="2800" lang="en-US">
                <a:solidFill>
                  <a:srgbClr val="000000"/>
                </a:solidFill>
              </a:rPr>
              <a:t>tifying </a:t>
            </a:r>
            <a:r>
              <a:rPr sz="2800" lang="en-US">
                <a:solidFill>
                  <a:srgbClr val="000000"/>
                </a:solidFill>
              </a:rPr>
              <a:t>a</a:t>
            </a:r>
            <a:r>
              <a:rPr sz="2800" lang="en-US">
                <a:solidFill>
                  <a:srgbClr val="000000"/>
                </a:solidFill>
              </a:rPr>
              <a:t>r</a:t>
            </a:r>
            <a:r>
              <a:rPr sz="2800" lang="en-US">
                <a:solidFill>
                  <a:srgbClr val="000000"/>
                </a:solidFill>
              </a:rPr>
              <a:t>e</a:t>
            </a:r>
            <a:r>
              <a:rPr sz="2800" lang="en-US">
                <a:solidFill>
                  <a:srgbClr val="000000"/>
                </a:solidFill>
              </a:rPr>
              <a:t>a</a:t>
            </a:r>
            <a:r>
              <a:rPr sz="2800" lang="en-US">
                <a:solidFill>
                  <a:srgbClr val="000000"/>
                </a:solidFill>
              </a:rPr>
              <a:t>s </a:t>
            </a:r>
            <a:r>
              <a:rPr sz="2800" lang="en-US">
                <a:solidFill>
                  <a:srgbClr val="000000"/>
                </a:solidFill>
              </a:rPr>
              <a:t>f</a:t>
            </a:r>
            <a:r>
              <a:rPr sz="2800" lang="en-US">
                <a:solidFill>
                  <a:srgbClr val="000000"/>
                </a:solidFill>
              </a:rPr>
              <a:t>or </a:t>
            </a:r>
            <a:r>
              <a:rPr sz="2800" lang="en-US">
                <a:solidFill>
                  <a:srgbClr val="000000"/>
                </a:solidFill>
              </a:rPr>
              <a:t>i</a:t>
            </a:r>
            <a:r>
              <a:rPr sz="2800" lang="en-US">
                <a:solidFill>
                  <a:srgbClr val="000000"/>
                </a:solidFill>
              </a:rPr>
              <a:t>mprovement</a:t>
            </a:r>
            <a:r>
              <a:rPr sz="2800" lang="en-US">
                <a:solidFill>
                  <a:srgbClr val="000000"/>
                </a:solidFill>
              </a:rPr>
              <a:t>.</a:t>
            </a:r>
            <a:r>
              <a:rPr sz="2800" lang="en-US">
                <a:solidFill>
                  <a:srgbClr val="000000"/>
                </a:solidFill>
              </a:rPr>
              <a:t>m</a:t>
            </a:r>
            <a:r>
              <a:rPr sz="2800" lang="en-US">
                <a:solidFill>
                  <a:srgbClr val="000000"/>
                </a:solidFill>
              </a:rPr>
              <a:t>a</a:t>
            </a:r>
            <a:r>
              <a:rPr sz="2800" lang="en-US">
                <a:solidFill>
                  <a:srgbClr val="000000"/>
                </a:solidFill>
              </a:rPr>
              <a:t>n</a:t>
            </a:r>
            <a:r>
              <a:rPr sz="2800" lang="en-US">
                <a:solidFill>
                  <a:srgbClr val="000000"/>
                </a:solidFill>
              </a:rPr>
              <a:t>u</a:t>
            </a:r>
            <a:r>
              <a:rPr sz="2800" lang="en-US">
                <a:solidFill>
                  <a:srgbClr val="000000"/>
                </a:solidFill>
              </a:rPr>
              <a:t>a</a:t>
            </a:r>
            <a:r>
              <a:rPr sz="2800" lang="en-US">
                <a:solidFill>
                  <a:srgbClr val="000000"/>
                </a:solidFill>
              </a:rPr>
              <a:t>l</a:t>
            </a:r>
            <a:endParaRPr sz="2800" lang="en-US">
              <a:solidFill>
                <a:srgbClr val="000000"/>
              </a:solidFill>
            </a:endParaRPr>
          </a:p>
          <a:p>
            <a:r>
              <a:rPr sz="2800" lang="en-US">
                <a:solidFill>
                  <a:srgbClr val="000000"/>
                </a:solidFill>
              </a:rPr>
              <a:t>a</a:t>
            </a:r>
            <a:r>
              <a:rPr sz="2800" lang="en-US">
                <a:solidFill>
                  <a:srgbClr val="000000"/>
                </a:solidFill>
              </a:rPr>
              <a:t>n</a:t>
            </a:r>
            <a:r>
              <a:rPr sz="2800" lang="en-US">
                <a:solidFill>
                  <a:srgbClr val="000000"/>
                </a:solidFill>
              </a:rPr>
              <a:t>a</a:t>
            </a:r>
            <a:r>
              <a:rPr sz="2800" lang="en-US">
                <a:solidFill>
                  <a:srgbClr val="000000"/>
                </a:solidFill>
              </a:rPr>
              <a:t>l</a:t>
            </a:r>
            <a:r>
              <a:rPr sz="2800" lang="en-US">
                <a:solidFill>
                  <a:srgbClr val="000000"/>
                </a:solidFill>
              </a:rPr>
              <a:t>ysis </a:t>
            </a:r>
            <a:r>
              <a:rPr sz="2800" lang="en-US">
                <a:solidFill>
                  <a:srgbClr val="000000"/>
                </a:solidFill>
              </a:rPr>
              <a:t>i</a:t>
            </a:r>
            <a:r>
              <a:rPr sz="2800" lang="en-US">
                <a:solidFill>
                  <a:srgbClr val="000000"/>
                </a:solidFill>
              </a:rPr>
              <a:t>s</a:t>
            </a:r>
            <a:r>
              <a:rPr sz="2800" lang="en-US">
                <a:solidFill>
                  <a:srgbClr val="000000"/>
                </a:solidFill>
              </a:rPr>
              <a:t> </a:t>
            </a:r>
            <a:r>
              <a:rPr sz="2800" lang="en-US">
                <a:solidFill>
                  <a:srgbClr val="000000"/>
                </a:solidFill>
              </a:rPr>
              <a:t>t</a:t>
            </a:r>
            <a:r>
              <a:rPr sz="2800" lang="en-US">
                <a:solidFill>
                  <a:srgbClr val="000000"/>
                </a:solidFill>
              </a:rPr>
              <a:t>i</a:t>
            </a:r>
            <a:r>
              <a:rPr sz="2800" lang="en-US">
                <a:solidFill>
                  <a:srgbClr val="000000"/>
                </a:solidFill>
              </a:rPr>
              <a:t>me </a:t>
            </a:r>
            <a:r>
              <a:rPr sz="2800" lang="en-US">
                <a:solidFill>
                  <a:srgbClr val="000000"/>
                </a:solidFill>
              </a:rPr>
              <a:t>-</a:t>
            </a:r>
            <a:r>
              <a:rPr sz="2800" lang="en-US">
                <a:solidFill>
                  <a:srgbClr val="000000"/>
                </a:solidFill>
              </a:rPr>
              <a:t>c</a:t>
            </a:r>
            <a:r>
              <a:rPr sz="2800" lang="en-US">
                <a:solidFill>
                  <a:srgbClr val="000000"/>
                </a:solidFill>
              </a:rPr>
              <a:t>o</a:t>
            </a:r>
            <a:r>
              <a:rPr sz="2800" lang="en-US">
                <a:solidFill>
                  <a:srgbClr val="000000"/>
                </a:solidFill>
              </a:rPr>
              <a:t>n</a:t>
            </a:r>
            <a:r>
              <a:rPr sz="2800" lang="en-US">
                <a:solidFill>
                  <a:srgbClr val="000000"/>
                </a:solidFill>
              </a:rPr>
              <a:t>s</a:t>
            </a:r>
            <a:r>
              <a:rPr sz="2800" lang="en-US">
                <a:solidFill>
                  <a:srgbClr val="000000"/>
                </a:solidFill>
              </a:rPr>
              <a:t>u</a:t>
            </a:r>
            <a:r>
              <a:rPr sz="2800" lang="en-US">
                <a:solidFill>
                  <a:srgbClr val="000000"/>
                </a:solidFill>
              </a:rPr>
              <a:t>m</a:t>
            </a:r>
            <a:r>
              <a:rPr sz="2800" lang="en-US">
                <a:solidFill>
                  <a:srgbClr val="000000"/>
                </a:solidFill>
              </a:rPr>
              <a:t>i</a:t>
            </a:r>
            <a:r>
              <a:rPr sz="2800" lang="en-US">
                <a:solidFill>
                  <a:srgbClr val="000000"/>
                </a:solidFill>
              </a:rPr>
              <a:t>n</a:t>
            </a:r>
            <a:r>
              <a:rPr sz="2800" lang="en-US">
                <a:solidFill>
                  <a:srgbClr val="000000"/>
                </a:solidFill>
              </a:rPr>
              <a:t>g</a:t>
            </a:r>
            <a:r>
              <a:rPr sz="2800" lang="en-US">
                <a:solidFill>
                  <a:srgbClr val="000000"/>
                </a:solidFill>
              </a:rPr>
              <a:t> </a:t>
            </a:r>
            <a:r>
              <a:rPr sz="2800" lang="en-US">
                <a:solidFill>
                  <a:srgbClr val="000000"/>
                </a:solidFill>
              </a:rPr>
              <a:t>a</a:t>
            </a:r>
            <a:r>
              <a:rPr sz="2800" lang="en-US">
                <a:solidFill>
                  <a:srgbClr val="000000"/>
                </a:solidFill>
              </a:rPr>
              <a:t>n</a:t>
            </a:r>
            <a:r>
              <a:rPr sz="2800" lang="en-US">
                <a:solidFill>
                  <a:srgbClr val="000000"/>
                </a:solidFill>
              </a:rPr>
              <a:t>d</a:t>
            </a:r>
            <a:r>
              <a:rPr sz="2800" lang="en-US">
                <a:solidFill>
                  <a:srgbClr val="000000"/>
                </a:solidFill>
              </a:rPr>
              <a:t> </a:t>
            </a:r>
            <a:r>
              <a:rPr sz="2800" lang="en-US">
                <a:solidFill>
                  <a:srgbClr val="000000"/>
                </a:solidFill>
              </a:rPr>
              <a:t>p</a:t>
            </a:r>
            <a:r>
              <a:rPr sz="2800" lang="en-US">
                <a:solidFill>
                  <a:srgbClr val="000000"/>
                </a:solidFill>
              </a:rPr>
              <a:t>r</a:t>
            </a:r>
            <a:r>
              <a:rPr sz="2800" lang="en-US">
                <a:solidFill>
                  <a:srgbClr val="000000"/>
                </a:solidFill>
              </a:rPr>
              <a:t>o</a:t>
            </a:r>
            <a:r>
              <a:rPr sz="2800" lang="en-US">
                <a:solidFill>
                  <a:srgbClr val="000000"/>
                </a:solidFill>
              </a:rPr>
              <a:t>n</a:t>
            </a:r>
            <a:r>
              <a:rPr sz="2800" lang="en-US">
                <a:solidFill>
                  <a:srgbClr val="000000"/>
                </a:solidFill>
              </a:rPr>
              <a:t>e</a:t>
            </a:r>
            <a:r>
              <a:rPr sz="2800" lang="en-US">
                <a:solidFill>
                  <a:srgbClr val="000000"/>
                </a:solidFill>
              </a:rPr>
              <a:t> </a:t>
            </a:r>
            <a:r>
              <a:rPr sz="2800" lang="en-US">
                <a:solidFill>
                  <a:srgbClr val="000000"/>
                </a:solidFill>
              </a:rPr>
              <a:t>t</a:t>
            </a:r>
            <a:r>
              <a:rPr sz="2800" lang="en-US">
                <a:solidFill>
                  <a:srgbClr val="000000"/>
                </a:solidFill>
              </a:rPr>
              <a:t>o</a:t>
            </a:r>
            <a:r>
              <a:rPr sz="2800" lang="en-US">
                <a:solidFill>
                  <a:srgbClr val="000000"/>
                </a:solidFill>
              </a:rPr>
              <a:t> </a:t>
            </a:r>
            <a:endParaRPr sz="2800" lang="en-US">
              <a:solidFill>
                <a:srgbClr val="000000"/>
              </a:solidFill>
            </a:endParaRPr>
          </a:p>
          <a:p>
            <a:r>
              <a:rPr sz="2800" lang="en-US">
                <a:solidFill>
                  <a:srgbClr val="000000"/>
                </a:solidFill>
              </a:rPr>
              <a:t>b</a:t>
            </a:r>
            <a:r>
              <a:rPr sz="2800" lang="en-US">
                <a:solidFill>
                  <a:srgbClr val="000000"/>
                </a:solidFill>
              </a:rPr>
              <a:t>i</a:t>
            </a:r>
            <a:r>
              <a:rPr sz="2800" lang="en-US">
                <a:solidFill>
                  <a:srgbClr val="000000"/>
                </a:solidFill>
              </a:rPr>
              <a:t>a</a:t>
            </a:r>
            <a:r>
              <a:rPr sz="2800" lang="en-US">
                <a:solidFill>
                  <a:srgbClr val="000000"/>
                </a:solidFill>
              </a:rPr>
              <a:t>s</a:t>
            </a:r>
            <a:r>
              <a:rPr sz="2800" lang="en-US">
                <a:solidFill>
                  <a:srgbClr val="000000"/>
                </a:solidFill>
              </a:rPr>
              <a:t>.</a:t>
            </a:r>
            <a:r>
              <a:rPr sz="2800" lang="en-US">
                <a:solidFill>
                  <a:srgbClr val="000000"/>
                </a:solidFill>
              </a:rPr>
              <a:t>a</a:t>
            </a:r>
            <a:r>
              <a:rPr sz="2800" lang="en-US">
                <a:solidFill>
                  <a:srgbClr val="000000"/>
                </a:solidFill>
              </a:rPr>
              <a:t>n</a:t>
            </a:r>
            <a:r>
              <a:rPr sz="2800" lang="en-US">
                <a:solidFill>
                  <a:srgbClr val="000000"/>
                </a:solidFill>
              </a:rPr>
              <a:t> </a:t>
            </a:r>
            <a:r>
              <a:rPr sz="2800" lang="en-US">
                <a:solidFill>
                  <a:srgbClr val="000000"/>
                </a:solidFill>
              </a:rPr>
              <a:t>a</a:t>
            </a:r>
            <a:r>
              <a:rPr sz="2800" lang="en-US">
                <a:solidFill>
                  <a:srgbClr val="000000"/>
                </a:solidFill>
              </a:rPr>
              <a:t>u</a:t>
            </a:r>
            <a:r>
              <a:rPr sz="2800" lang="en-US">
                <a:solidFill>
                  <a:srgbClr val="000000"/>
                </a:solidFill>
              </a:rPr>
              <a:t>t</a:t>
            </a:r>
            <a:r>
              <a:rPr sz="2800" lang="en-US">
                <a:solidFill>
                  <a:srgbClr val="000000"/>
                </a:solidFill>
              </a:rPr>
              <a:t>o</a:t>
            </a:r>
            <a:r>
              <a:rPr sz="2800" lang="en-US">
                <a:solidFill>
                  <a:srgbClr val="000000"/>
                </a:solidFill>
              </a:rPr>
              <a:t>mat</a:t>
            </a:r>
            <a:r>
              <a:rPr sz="2800" lang="en-US">
                <a:solidFill>
                  <a:srgbClr val="000000"/>
                </a:solidFill>
              </a:rPr>
              <a:t>e</a:t>
            </a:r>
            <a:r>
              <a:rPr sz="2800" lang="en-US">
                <a:solidFill>
                  <a:srgbClr val="000000"/>
                </a:solidFill>
              </a:rPr>
              <a:t>d</a:t>
            </a:r>
            <a:r>
              <a:rPr sz="2800" lang="en-US">
                <a:solidFill>
                  <a:srgbClr val="000000"/>
                </a:solidFill>
              </a:rPr>
              <a:t>,</a:t>
            </a:r>
            <a:r>
              <a:rPr sz="2800" lang="en-US">
                <a:solidFill>
                  <a:srgbClr val="000000"/>
                </a:solidFill>
              </a:rPr>
              <a:t> </a:t>
            </a:r>
            <a:r>
              <a:rPr sz="2800" lang="en-US">
                <a:solidFill>
                  <a:srgbClr val="000000"/>
                </a:solidFill>
              </a:rPr>
              <a:t>d</a:t>
            </a:r>
            <a:r>
              <a:rPr sz="2800" lang="en-US">
                <a:solidFill>
                  <a:srgbClr val="000000"/>
                </a:solidFill>
              </a:rPr>
              <a:t>a</a:t>
            </a:r>
            <a:r>
              <a:rPr sz="2800" lang="en-US">
                <a:solidFill>
                  <a:srgbClr val="000000"/>
                </a:solidFill>
              </a:rPr>
              <a:t>t</a:t>
            </a:r>
            <a:r>
              <a:rPr sz="2800" lang="en-US">
                <a:solidFill>
                  <a:srgbClr val="000000"/>
                </a:solidFill>
              </a:rPr>
              <a:t>a</a:t>
            </a:r>
            <a:r>
              <a:rPr sz="2800" lang="en-US">
                <a:solidFill>
                  <a:srgbClr val="000000"/>
                </a:solidFill>
              </a:rPr>
              <a:t>-</a:t>
            </a:r>
            <a:r>
              <a:rPr sz="2800" lang="en-US">
                <a:solidFill>
                  <a:srgbClr val="000000"/>
                </a:solidFill>
              </a:rPr>
              <a:t> </a:t>
            </a:r>
            <a:r>
              <a:rPr sz="2800" lang="en-US">
                <a:solidFill>
                  <a:srgbClr val="000000"/>
                </a:solidFill>
              </a:rPr>
              <a:t>d</a:t>
            </a:r>
            <a:r>
              <a:rPr sz="2800" lang="en-US">
                <a:solidFill>
                  <a:srgbClr val="000000"/>
                </a:solidFill>
              </a:rPr>
              <a:t>r</a:t>
            </a:r>
            <a:r>
              <a:rPr sz="2800" lang="en-US">
                <a:solidFill>
                  <a:srgbClr val="000000"/>
                </a:solidFill>
              </a:rPr>
              <a:t>i</a:t>
            </a:r>
            <a:r>
              <a:rPr sz="2800" lang="en-US">
                <a:solidFill>
                  <a:srgbClr val="000000"/>
                </a:solidFill>
              </a:rPr>
              <a:t>ve</a:t>
            </a:r>
            <a:r>
              <a:rPr sz="2800" lang="en-US">
                <a:solidFill>
                  <a:srgbClr val="000000"/>
                </a:solidFill>
              </a:rPr>
              <a:t>n</a:t>
            </a:r>
            <a:r>
              <a:rPr sz="2800" lang="en-US">
                <a:solidFill>
                  <a:srgbClr val="000000"/>
                </a:solidFill>
              </a:rPr>
              <a:t> </a:t>
            </a:r>
            <a:r>
              <a:rPr sz="2800" lang="en-US">
                <a:solidFill>
                  <a:srgbClr val="000000"/>
                </a:solidFill>
              </a:rPr>
              <a:t>a</a:t>
            </a:r>
            <a:r>
              <a:rPr sz="2800" lang="en-US">
                <a:solidFill>
                  <a:srgbClr val="000000"/>
                </a:solidFill>
              </a:rPr>
              <a:t>p</a:t>
            </a:r>
            <a:r>
              <a:rPr sz="2800" lang="en-US">
                <a:solidFill>
                  <a:srgbClr val="000000"/>
                </a:solidFill>
              </a:rPr>
              <a:t>p</a:t>
            </a:r>
            <a:r>
              <a:rPr sz="2800" lang="en-US">
                <a:solidFill>
                  <a:srgbClr val="000000"/>
                </a:solidFill>
              </a:rPr>
              <a:t>r</a:t>
            </a:r>
            <a:r>
              <a:rPr sz="2800" lang="en-US">
                <a:solidFill>
                  <a:srgbClr val="000000"/>
                </a:solidFill>
              </a:rPr>
              <a:t>o</a:t>
            </a:r>
            <a:r>
              <a:rPr sz="2800" lang="en-US">
                <a:solidFill>
                  <a:srgbClr val="000000"/>
                </a:solidFill>
              </a:rPr>
              <a:t>a</a:t>
            </a:r>
            <a:r>
              <a:rPr sz="2800" lang="en-US">
                <a:solidFill>
                  <a:srgbClr val="000000"/>
                </a:solidFill>
              </a:rPr>
              <a:t>c</a:t>
            </a:r>
            <a:r>
              <a:rPr sz="2800" lang="en-US">
                <a:solidFill>
                  <a:srgbClr val="000000"/>
                </a:solidFill>
              </a:rPr>
              <a:t>h </a:t>
            </a:r>
            <a:endParaRPr sz="2800" lang="en-US">
              <a:solidFill>
                <a:srgbClr val="000000"/>
              </a:solidFill>
            </a:endParaRPr>
          </a:p>
          <a:p>
            <a:r>
              <a:rPr sz="2800" lang="en-US">
                <a:solidFill>
                  <a:srgbClr val="000000"/>
                </a:solidFill>
              </a:rPr>
              <a:t>P</a:t>
            </a:r>
            <a:r>
              <a:rPr sz="2800" lang="en-US">
                <a:solidFill>
                  <a:srgbClr val="000000"/>
                </a:solidFill>
              </a:rPr>
              <a:t>r</a:t>
            </a:r>
            <a:r>
              <a:rPr sz="2800" lang="en-US">
                <a:solidFill>
                  <a:srgbClr val="000000"/>
                </a:solidFill>
              </a:rPr>
              <a:t>o</a:t>
            </a:r>
            <a:r>
              <a:rPr sz="2800" lang="en-US">
                <a:solidFill>
                  <a:srgbClr val="000000"/>
                </a:solidFill>
              </a:rPr>
              <a:t>v</a:t>
            </a:r>
            <a:r>
              <a:rPr sz="2800" lang="en-US">
                <a:solidFill>
                  <a:srgbClr val="000000"/>
                </a:solidFill>
              </a:rPr>
              <a:t>ide</a:t>
            </a:r>
            <a:r>
              <a:rPr sz="2800" lang="en-US">
                <a:solidFill>
                  <a:srgbClr val="000000"/>
                </a:solidFill>
              </a:rPr>
              <a:t>s</a:t>
            </a:r>
            <a:r>
              <a:rPr sz="2800" lang="en-US">
                <a:solidFill>
                  <a:srgbClr val="000000"/>
                </a:solidFill>
              </a:rPr>
              <a:t> </a:t>
            </a:r>
            <a:r>
              <a:rPr sz="2800" lang="en-US">
                <a:solidFill>
                  <a:srgbClr val="000000"/>
                </a:solidFill>
              </a:rPr>
              <a:t>m</a:t>
            </a:r>
            <a:r>
              <a:rPr sz="2800" lang="en-US">
                <a:solidFill>
                  <a:srgbClr val="000000"/>
                </a:solidFill>
              </a:rPr>
              <a:t>o</a:t>
            </a:r>
            <a:r>
              <a:rPr sz="2800" lang="en-US">
                <a:solidFill>
                  <a:srgbClr val="000000"/>
                </a:solidFill>
              </a:rPr>
              <a:t>re </a:t>
            </a:r>
            <a:r>
              <a:rPr sz="2800" lang="en-US">
                <a:solidFill>
                  <a:srgbClr val="000000"/>
                </a:solidFill>
              </a:rPr>
              <a:t>o</a:t>
            </a:r>
            <a:r>
              <a:rPr sz="2800" lang="en-US">
                <a:solidFill>
                  <a:srgbClr val="000000"/>
                </a:solidFill>
              </a:rPr>
              <a:t>b</a:t>
            </a:r>
            <a:r>
              <a:rPr sz="2800" lang="en-US">
                <a:solidFill>
                  <a:srgbClr val="000000"/>
                </a:solidFill>
              </a:rPr>
              <a:t>j</a:t>
            </a:r>
            <a:r>
              <a:rPr sz="2800" lang="en-US">
                <a:solidFill>
                  <a:srgbClr val="000000"/>
                </a:solidFill>
              </a:rPr>
              <a:t>ect</a:t>
            </a:r>
            <a:r>
              <a:rPr sz="2800" lang="en-US">
                <a:solidFill>
                  <a:srgbClr val="000000"/>
                </a:solidFill>
              </a:rPr>
              <a:t>i</a:t>
            </a:r>
            <a:r>
              <a:rPr sz="2800" lang="en-US">
                <a:solidFill>
                  <a:srgbClr val="000000"/>
                </a:solidFill>
              </a:rPr>
              <a:t>v</a:t>
            </a:r>
            <a:r>
              <a:rPr sz="2800" lang="en-US">
                <a:solidFill>
                  <a:srgbClr val="000000"/>
                </a:solidFill>
              </a:rPr>
              <a:t>e</a:t>
            </a:r>
            <a:r>
              <a:rPr sz="2800" lang="en-US">
                <a:solidFill>
                  <a:srgbClr val="000000"/>
                </a:solidFill>
              </a:rPr>
              <a:t> </a:t>
            </a:r>
            <a:r>
              <a:rPr sz="2800" lang="en-US">
                <a:solidFill>
                  <a:srgbClr val="000000"/>
                </a:solidFill>
              </a:rPr>
              <a:t>a</a:t>
            </a:r>
            <a:r>
              <a:rPr sz="2800" lang="en-US">
                <a:solidFill>
                  <a:srgbClr val="000000"/>
                </a:solidFill>
              </a:rPr>
              <a:t>n</a:t>
            </a:r>
            <a:r>
              <a:rPr sz="2800" lang="en-US">
                <a:solidFill>
                  <a:srgbClr val="000000"/>
                </a:solidFill>
              </a:rPr>
              <a:t>d</a:t>
            </a:r>
            <a:r>
              <a:rPr sz="2800" lang="en-US">
                <a:solidFill>
                  <a:srgbClr val="000000"/>
                </a:solidFill>
              </a:rPr>
              <a:t> </a:t>
            </a:r>
            <a:r>
              <a:rPr sz="2800" lang="en-US">
                <a:solidFill>
                  <a:srgbClr val="000000"/>
                </a:solidFill>
              </a:rPr>
              <a:t>a</a:t>
            </a:r>
            <a:r>
              <a:rPr sz="2800" lang="en-US">
                <a:solidFill>
                  <a:srgbClr val="000000"/>
                </a:solidFill>
              </a:rPr>
              <a:t>c</a:t>
            </a:r>
            <a:r>
              <a:rPr sz="2800" lang="en-US">
                <a:solidFill>
                  <a:srgbClr val="000000"/>
                </a:solidFill>
              </a:rPr>
              <a:t>t</a:t>
            </a:r>
            <a:r>
              <a:rPr sz="2800" lang="en-US">
                <a:solidFill>
                  <a:srgbClr val="000000"/>
                </a:solidFill>
              </a:rPr>
              <a:t>i</a:t>
            </a:r>
            <a:r>
              <a:rPr sz="2800" lang="en-US">
                <a:solidFill>
                  <a:srgbClr val="000000"/>
                </a:solidFill>
              </a:rPr>
              <a:t>on</a:t>
            </a:r>
            <a:r>
              <a:rPr sz="2800" lang="en-US">
                <a:solidFill>
                  <a:srgbClr val="000000"/>
                </a:solidFill>
              </a:rPr>
              <a:t>a</a:t>
            </a:r>
            <a:r>
              <a:rPr sz="2800" lang="en-US">
                <a:solidFill>
                  <a:srgbClr val="000000"/>
                </a:solidFill>
              </a:rPr>
              <a:t>b</a:t>
            </a:r>
            <a:r>
              <a:rPr sz="2800" lang="en-US">
                <a:solidFill>
                  <a:srgbClr val="000000"/>
                </a:solidFill>
              </a:rPr>
              <a:t>l</a:t>
            </a:r>
            <a:r>
              <a:rPr sz="2800" lang="en-US">
                <a:solidFill>
                  <a:srgbClr val="000000"/>
                </a:solidFill>
              </a:rPr>
              <a:t>e</a:t>
            </a:r>
            <a:r>
              <a:rPr sz="2800" lang="en-US">
                <a:solidFill>
                  <a:srgbClr val="000000"/>
                </a:solidFill>
              </a:rPr>
              <a:t> </a:t>
            </a:r>
            <a:r>
              <a:rPr sz="2800" lang="en-US">
                <a:solidFill>
                  <a:srgbClr val="000000"/>
                </a:solidFill>
              </a:rPr>
              <a:t>i</a:t>
            </a:r>
            <a:r>
              <a:rPr sz="2800" lang="en-US">
                <a:solidFill>
                  <a:srgbClr val="000000"/>
                </a:solidFill>
              </a:rPr>
              <a:t>n</a:t>
            </a:r>
            <a:r>
              <a:rPr sz="2800" lang="en-US">
                <a:solidFill>
                  <a:srgbClr val="000000"/>
                </a:solidFill>
              </a:rPr>
              <a:t>sights</a:t>
            </a:r>
            <a:r>
              <a:rPr sz="2800" lang="en-US">
                <a:solidFill>
                  <a:srgbClr val="000000"/>
                </a:solidFill>
              </a:rPr>
              <a:t>.</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grpSp>
        <p:nvGrpSpPr>
          <p:cNvPr id="40" name="object 2"/>
          <p:cNvGrpSpPr/>
          <p:nvPr/>
        </p:nvGrpSpPr>
        <p:grpSpPr>
          <a:xfrm>
            <a:off x="8658225" y="2647950"/>
            <a:ext cx="3533775" cy="3810000"/>
            <a:chOff x="8658225" y="2647950"/>
            <a:chExt cx="3533775" cy="3810000"/>
          </a:xfrm>
        </p:grpSpPr>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72"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4"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74" name=""/>
          <p:cNvSpPr txBox="1"/>
          <p:nvPr/>
        </p:nvSpPr>
        <p:spPr>
          <a:xfrm>
            <a:off x="881499" y="2099596"/>
            <a:ext cx="7776726" cy="2186940"/>
          </a:xfrm>
          <a:prstGeom prst="rect"/>
        </p:spPr>
        <p:txBody>
          <a:bodyPr rtlCol="0" wrap="square">
            <a:spAutoFit/>
          </a:bodyPr>
          <a:p>
            <a:r>
              <a:rPr sz="2800" lang="en-US">
                <a:solidFill>
                  <a:srgbClr val="000000"/>
                </a:solidFill>
              </a:rPr>
              <a:t>T</a:t>
            </a:r>
            <a:r>
              <a:rPr sz="2800" lang="en-US">
                <a:solidFill>
                  <a:srgbClr val="000000"/>
                </a:solidFill>
              </a:rPr>
              <a:t>h</a:t>
            </a:r>
            <a:r>
              <a:rPr sz="2800" lang="en-US">
                <a:solidFill>
                  <a:srgbClr val="000000"/>
                </a:solidFill>
              </a:rPr>
              <a:t>i</a:t>
            </a:r>
            <a:r>
              <a:rPr sz="2800" lang="en-US">
                <a:solidFill>
                  <a:srgbClr val="000000"/>
                </a:solidFill>
              </a:rPr>
              <a:t>s </a:t>
            </a:r>
            <a:r>
              <a:rPr sz="2800" lang="en-US">
                <a:solidFill>
                  <a:srgbClr val="000000"/>
                </a:solidFill>
              </a:rPr>
              <a:t>p</a:t>
            </a:r>
            <a:r>
              <a:rPr sz="2800" lang="en-US">
                <a:solidFill>
                  <a:srgbClr val="000000"/>
                </a:solidFill>
              </a:rPr>
              <a:t>r</a:t>
            </a:r>
            <a:r>
              <a:rPr sz="2800" lang="en-US">
                <a:solidFill>
                  <a:srgbClr val="000000"/>
                </a:solidFill>
              </a:rPr>
              <a:t>o</a:t>
            </a:r>
            <a:r>
              <a:rPr sz="2800" lang="en-US">
                <a:solidFill>
                  <a:srgbClr val="000000"/>
                </a:solidFill>
              </a:rPr>
              <a:t>j</a:t>
            </a:r>
            <a:r>
              <a:rPr sz="2800" lang="en-US">
                <a:solidFill>
                  <a:srgbClr val="000000"/>
                </a:solidFill>
              </a:rPr>
              <a:t>ect </a:t>
            </a:r>
            <a:r>
              <a:rPr sz="2800" lang="en-US">
                <a:solidFill>
                  <a:srgbClr val="000000"/>
                </a:solidFill>
              </a:rPr>
              <a:t>a</a:t>
            </a:r>
            <a:r>
              <a:rPr sz="2800" lang="en-US">
                <a:solidFill>
                  <a:srgbClr val="000000"/>
                </a:solidFill>
              </a:rPr>
              <a:t>i</a:t>
            </a:r>
            <a:r>
              <a:rPr sz="2800" lang="en-US">
                <a:solidFill>
                  <a:srgbClr val="000000"/>
                </a:solidFill>
              </a:rPr>
              <a:t>m</a:t>
            </a:r>
            <a:r>
              <a:rPr sz="2800" lang="en-US">
                <a:solidFill>
                  <a:srgbClr val="000000"/>
                </a:solidFill>
              </a:rPr>
              <a:t>s</a:t>
            </a:r>
            <a:r>
              <a:rPr sz="2800" lang="en-US">
                <a:solidFill>
                  <a:srgbClr val="000000"/>
                </a:solidFill>
              </a:rPr>
              <a:t> </a:t>
            </a:r>
            <a:r>
              <a:rPr sz="2800" lang="en-US">
                <a:solidFill>
                  <a:srgbClr val="000000"/>
                </a:solidFill>
              </a:rPr>
              <a:t>to </a:t>
            </a:r>
            <a:r>
              <a:rPr sz="2800" lang="en-US">
                <a:solidFill>
                  <a:srgbClr val="000000"/>
                </a:solidFill>
              </a:rPr>
              <a:t>a</a:t>
            </a:r>
            <a:r>
              <a:rPr sz="2800" lang="en-US">
                <a:solidFill>
                  <a:srgbClr val="000000"/>
                </a:solidFill>
              </a:rPr>
              <a:t>n</a:t>
            </a:r>
            <a:r>
              <a:rPr sz="2800" lang="en-US">
                <a:solidFill>
                  <a:srgbClr val="000000"/>
                </a:solidFill>
              </a:rPr>
              <a:t>a</a:t>
            </a:r>
            <a:r>
              <a:rPr sz="2800" lang="en-US">
                <a:solidFill>
                  <a:srgbClr val="000000"/>
                </a:solidFill>
              </a:rPr>
              <a:t>l</a:t>
            </a:r>
            <a:r>
              <a:rPr sz="2800" lang="en-US">
                <a:solidFill>
                  <a:srgbClr val="000000"/>
                </a:solidFill>
              </a:rPr>
              <a:t>y</a:t>
            </a:r>
            <a:r>
              <a:rPr sz="2800" lang="en-US">
                <a:solidFill>
                  <a:srgbClr val="000000"/>
                </a:solidFill>
              </a:rPr>
              <a:t>z</a:t>
            </a:r>
            <a:r>
              <a:rPr sz="2800" lang="en-US">
                <a:solidFill>
                  <a:srgbClr val="000000"/>
                </a:solidFill>
              </a:rPr>
              <a:t>e</a:t>
            </a:r>
            <a:r>
              <a:rPr sz="2800" lang="en-US">
                <a:solidFill>
                  <a:srgbClr val="000000"/>
                </a:solidFill>
              </a:rPr>
              <a:t> </a:t>
            </a:r>
            <a:r>
              <a:rPr sz="2800" lang="en-US">
                <a:solidFill>
                  <a:srgbClr val="000000"/>
                </a:solidFill>
              </a:rPr>
              <a:t>e</a:t>
            </a:r>
            <a:r>
              <a:rPr sz="2800" lang="en-US">
                <a:solidFill>
                  <a:srgbClr val="000000"/>
                </a:solidFill>
              </a:rPr>
              <a:t>m</a:t>
            </a:r>
            <a:r>
              <a:rPr sz="2800" lang="en-US">
                <a:solidFill>
                  <a:srgbClr val="000000"/>
                </a:solidFill>
              </a:rPr>
              <a:t>p</a:t>
            </a:r>
            <a:r>
              <a:rPr sz="2800" lang="en-US">
                <a:solidFill>
                  <a:srgbClr val="000000"/>
                </a:solidFill>
              </a:rPr>
              <a:t>loyee </a:t>
            </a:r>
            <a:r>
              <a:rPr sz="2800" lang="en-US">
                <a:solidFill>
                  <a:srgbClr val="000000"/>
                </a:solidFill>
              </a:rPr>
              <a:t>performance </a:t>
            </a:r>
            <a:r>
              <a:rPr sz="2800" lang="en-US">
                <a:solidFill>
                  <a:srgbClr val="000000"/>
                </a:solidFill>
              </a:rPr>
              <a:t>d</a:t>
            </a:r>
            <a:r>
              <a:rPr sz="2800" lang="en-US">
                <a:solidFill>
                  <a:srgbClr val="000000"/>
                </a:solidFill>
              </a:rPr>
              <a:t>a</a:t>
            </a:r>
            <a:r>
              <a:rPr sz="2800" lang="en-US">
                <a:solidFill>
                  <a:srgbClr val="000000"/>
                </a:solidFill>
              </a:rPr>
              <a:t>t</a:t>
            </a:r>
            <a:r>
              <a:rPr sz="2800" lang="en-US">
                <a:solidFill>
                  <a:srgbClr val="000000"/>
                </a:solidFill>
              </a:rPr>
              <a:t>a </a:t>
            </a:r>
            <a:r>
              <a:rPr sz="2800" lang="en-US">
                <a:solidFill>
                  <a:srgbClr val="000000"/>
                </a:solidFill>
              </a:rPr>
              <a:t>u</a:t>
            </a:r>
            <a:r>
              <a:rPr sz="2800" lang="en-US">
                <a:solidFill>
                  <a:srgbClr val="000000"/>
                </a:solidFill>
              </a:rPr>
              <a:t>s</a:t>
            </a:r>
            <a:r>
              <a:rPr sz="2800" lang="en-US">
                <a:solidFill>
                  <a:srgbClr val="000000"/>
                </a:solidFill>
              </a:rPr>
              <a:t>ing </a:t>
            </a:r>
            <a:r>
              <a:rPr sz="2800" lang="en-US">
                <a:solidFill>
                  <a:srgbClr val="000000"/>
                </a:solidFill>
              </a:rPr>
              <a:t>Excel </a:t>
            </a:r>
            <a:r>
              <a:rPr sz="2800" lang="en-US">
                <a:solidFill>
                  <a:srgbClr val="000000"/>
                </a:solidFill>
              </a:rPr>
              <a:t>t</a:t>
            </a:r>
            <a:r>
              <a:rPr sz="2800" lang="en-US">
                <a:solidFill>
                  <a:srgbClr val="000000"/>
                </a:solidFill>
              </a:rPr>
              <a:t>o</a:t>
            </a:r>
            <a:r>
              <a:rPr sz="2800" lang="en-US">
                <a:solidFill>
                  <a:srgbClr val="000000"/>
                </a:solidFill>
              </a:rPr>
              <a:t>o</a:t>
            </a:r>
            <a:r>
              <a:rPr sz="2800" lang="en-US">
                <a:solidFill>
                  <a:srgbClr val="000000"/>
                </a:solidFill>
              </a:rPr>
              <a:t>ls </a:t>
            </a:r>
            <a:r>
              <a:rPr sz="2800" lang="en-US">
                <a:solidFill>
                  <a:srgbClr val="000000"/>
                </a:solidFill>
              </a:rPr>
              <a:t>t</a:t>
            </a:r>
            <a:r>
              <a:rPr sz="2800" lang="en-US">
                <a:solidFill>
                  <a:srgbClr val="000000"/>
                </a:solidFill>
              </a:rPr>
              <a:t>o</a:t>
            </a:r>
            <a:r>
              <a:rPr sz="2800" lang="en-US">
                <a:solidFill>
                  <a:srgbClr val="000000"/>
                </a:solidFill>
              </a:rPr>
              <a:t> </a:t>
            </a:r>
            <a:endParaRPr sz="2800" lang="en-US">
              <a:solidFill>
                <a:srgbClr val="000000"/>
              </a:solidFill>
            </a:endParaRPr>
          </a:p>
          <a:p>
            <a:r>
              <a:rPr sz="2800" lang="en-US">
                <a:solidFill>
                  <a:srgbClr val="000000"/>
                </a:solidFill>
              </a:rPr>
              <a:t>I</a:t>
            </a:r>
            <a:r>
              <a:rPr sz="2800" lang="en-US">
                <a:solidFill>
                  <a:srgbClr val="000000"/>
                </a:solidFill>
              </a:rPr>
              <a:t>d</a:t>
            </a:r>
            <a:r>
              <a:rPr sz="2800" lang="en-US">
                <a:solidFill>
                  <a:srgbClr val="000000"/>
                </a:solidFill>
              </a:rPr>
              <a:t>e</a:t>
            </a:r>
            <a:r>
              <a:rPr sz="2800" lang="en-US">
                <a:solidFill>
                  <a:srgbClr val="000000"/>
                </a:solidFill>
              </a:rPr>
              <a:t>ntify</a:t>
            </a:r>
            <a:r>
              <a:rPr sz="2800" lang="en-US">
                <a:solidFill>
                  <a:srgbClr val="000000"/>
                </a:solidFill>
              </a:rPr>
              <a:t> </a:t>
            </a:r>
            <a:r>
              <a:rPr sz="2800" lang="en-US">
                <a:solidFill>
                  <a:srgbClr val="000000"/>
                </a:solidFill>
              </a:rPr>
              <a:t>t</a:t>
            </a:r>
            <a:r>
              <a:rPr sz="2800" lang="en-US">
                <a:solidFill>
                  <a:srgbClr val="000000"/>
                </a:solidFill>
              </a:rPr>
              <a:t>r</a:t>
            </a:r>
            <a:r>
              <a:rPr sz="2800" lang="en-US">
                <a:solidFill>
                  <a:srgbClr val="000000"/>
                </a:solidFill>
              </a:rPr>
              <a:t>e</a:t>
            </a:r>
            <a:r>
              <a:rPr sz="2800" lang="en-US">
                <a:solidFill>
                  <a:srgbClr val="000000"/>
                </a:solidFill>
              </a:rPr>
              <a:t>n</a:t>
            </a:r>
            <a:r>
              <a:rPr sz="2800" lang="en-US">
                <a:solidFill>
                  <a:srgbClr val="000000"/>
                </a:solidFill>
              </a:rPr>
              <a:t>ds</a:t>
            </a:r>
            <a:r>
              <a:rPr sz="2800" lang="en-US">
                <a:solidFill>
                  <a:srgbClr val="000000"/>
                </a:solidFill>
              </a:rPr>
              <a:t>,</a:t>
            </a:r>
            <a:r>
              <a:rPr sz="2800" lang="en-US">
                <a:solidFill>
                  <a:srgbClr val="000000"/>
                </a:solidFill>
              </a:rPr>
              <a:t> highlight</a:t>
            </a:r>
            <a:r>
              <a:rPr sz="2800" lang="en-US">
                <a:solidFill>
                  <a:srgbClr val="000000"/>
                </a:solidFill>
              </a:rPr>
              <a:t> </a:t>
            </a:r>
            <a:r>
              <a:rPr sz="2800" lang="en-US">
                <a:solidFill>
                  <a:srgbClr val="000000"/>
                </a:solidFill>
              </a:rPr>
              <a:t>k</a:t>
            </a:r>
            <a:r>
              <a:rPr sz="2800" lang="en-US">
                <a:solidFill>
                  <a:srgbClr val="000000"/>
                </a:solidFill>
              </a:rPr>
              <a:t>e</a:t>
            </a:r>
            <a:r>
              <a:rPr sz="2800" lang="en-US">
                <a:solidFill>
                  <a:srgbClr val="000000"/>
                </a:solidFill>
              </a:rPr>
              <a:t>y </a:t>
            </a:r>
            <a:r>
              <a:rPr sz="2800" lang="en-US">
                <a:solidFill>
                  <a:srgbClr val="000000"/>
                </a:solidFill>
              </a:rPr>
              <a:t>p</a:t>
            </a:r>
            <a:r>
              <a:rPr sz="2800" lang="en-US">
                <a:solidFill>
                  <a:srgbClr val="000000"/>
                </a:solidFill>
              </a:rPr>
              <a:t>e</a:t>
            </a:r>
            <a:r>
              <a:rPr sz="2800" lang="en-US">
                <a:solidFill>
                  <a:srgbClr val="000000"/>
                </a:solidFill>
              </a:rPr>
              <a:t>r</a:t>
            </a:r>
            <a:r>
              <a:rPr sz="2800" lang="en-US">
                <a:solidFill>
                  <a:srgbClr val="000000"/>
                </a:solidFill>
              </a:rPr>
              <a:t>formance</a:t>
            </a:r>
            <a:endParaRPr sz="2800" lang="en-US">
              <a:solidFill>
                <a:srgbClr val="000000"/>
              </a:solidFill>
            </a:endParaRPr>
          </a:p>
          <a:p>
            <a:r>
              <a:rPr sz="2800" lang="en-US">
                <a:solidFill>
                  <a:srgbClr val="000000"/>
                </a:solidFill>
              </a:rPr>
              <a:t>I</a:t>
            </a:r>
            <a:r>
              <a:rPr sz="2800" lang="en-US">
                <a:solidFill>
                  <a:srgbClr val="000000"/>
                </a:solidFill>
              </a:rPr>
              <a:t>n</a:t>
            </a:r>
            <a:r>
              <a:rPr sz="2800" lang="en-US">
                <a:solidFill>
                  <a:srgbClr val="000000"/>
                </a:solidFill>
              </a:rPr>
              <a:t>d</a:t>
            </a:r>
            <a:r>
              <a:rPr sz="2800" lang="en-US">
                <a:solidFill>
                  <a:srgbClr val="000000"/>
                </a:solidFill>
              </a:rPr>
              <a:t>i</a:t>
            </a:r>
            <a:r>
              <a:rPr sz="2800" lang="en-US">
                <a:solidFill>
                  <a:srgbClr val="000000"/>
                </a:solidFill>
              </a:rPr>
              <a:t>c</a:t>
            </a:r>
            <a:r>
              <a:rPr sz="2800" lang="en-US">
                <a:solidFill>
                  <a:srgbClr val="000000"/>
                </a:solidFill>
              </a:rPr>
              <a:t>a</a:t>
            </a:r>
            <a:r>
              <a:rPr sz="2800" lang="en-US">
                <a:solidFill>
                  <a:srgbClr val="000000"/>
                </a:solidFill>
              </a:rPr>
              <a:t>t</a:t>
            </a:r>
            <a:r>
              <a:rPr sz="2800" lang="en-US">
                <a:solidFill>
                  <a:srgbClr val="000000"/>
                </a:solidFill>
              </a:rPr>
              <a:t>o</a:t>
            </a:r>
            <a:r>
              <a:rPr sz="2800" lang="en-US">
                <a:solidFill>
                  <a:srgbClr val="000000"/>
                </a:solidFill>
              </a:rPr>
              <a:t>r</a:t>
            </a:r>
            <a:r>
              <a:rPr sz="2800" lang="en-US">
                <a:solidFill>
                  <a:srgbClr val="000000"/>
                </a:solidFill>
              </a:rPr>
              <a:t>s</a:t>
            </a:r>
            <a:r>
              <a:rPr sz="2800" lang="en-US">
                <a:solidFill>
                  <a:srgbClr val="000000"/>
                </a:solidFill>
              </a:rPr>
              <a:t> </a:t>
            </a:r>
            <a:r>
              <a:rPr sz="2800" lang="en-US">
                <a:solidFill>
                  <a:srgbClr val="000000"/>
                </a:solidFill>
              </a:rPr>
              <a:t>(</a:t>
            </a:r>
            <a:r>
              <a:rPr sz="2800" lang="en-US">
                <a:solidFill>
                  <a:srgbClr val="000000"/>
                </a:solidFill>
              </a:rPr>
              <a:t>K</a:t>
            </a:r>
            <a:r>
              <a:rPr sz="2800" lang="en-US">
                <a:solidFill>
                  <a:srgbClr val="000000"/>
                </a:solidFill>
              </a:rPr>
              <a:t>p</a:t>
            </a:r>
            <a:r>
              <a:rPr sz="2800" lang="en-US">
                <a:solidFill>
                  <a:srgbClr val="000000"/>
                </a:solidFill>
              </a:rPr>
              <a:t>l</a:t>
            </a:r>
            <a:r>
              <a:rPr sz="2800" lang="en-US">
                <a:solidFill>
                  <a:srgbClr val="000000"/>
                </a:solidFill>
              </a:rPr>
              <a:t>s</a:t>
            </a:r>
            <a:r>
              <a:rPr sz="2800" lang="en-US">
                <a:solidFill>
                  <a:srgbClr val="000000"/>
                </a:solidFill>
              </a:rPr>
              <a:t>)</a:t>
            </a:r>
            <a:r>
              <a:rPr sz="2800" lang="en-US">
                <a:solidFill>
                  <a:srgbClr val="000000"/>
                </a:solidFill>
              </a:rPr>
              <a:t>,</a:t>
            </a:r>
            <a:r>
              <a:rPr sz="2800" lang="en-US">
                <a:solidFill>
                  <a:srgbClr val="000000"/>
                </a:solidFill>
              </a:rPr>
              <a:t>a</a:t>
            </a:r>
            <a:r>
              <a:rPr sz="2800" lang="en-US">
                <a:solidFill>
                  <a:srgbClr val="000000"/>
                </a:solidFill>
              </a:rPr>
              <a:t>n</a:t>
            </a:r>
            <a:r>
              <a:rPr sz="2800" lang="en-US">
                <a:solidFill>
                  <a:srgbClr val="000000"/>
                </a:solidFill>
              </a:rPr>
              <a:t>d</a:t>
            </a:r>
            <a:r>
              <a:rPr sz="2800" lang="en-US">
                <a:solidFill>
                  <a:srgbClr val="000000"/>
                </a:solidFill>
              </a:rPr>
              <a:t> </a:t>
            </a:r>
            <a:r>
              <a:rPr sz="2800" lang="en-US">
                <a:solidFill>
                  <a:srgbClr val="000000"/>
                </a:solidFill>
              </a:rPr>
              <a:t>h</a:t>
            </a:r>
            <a:r>
              <a:rPr sz="2800" lang="en-US">
                <a:solidFill>
                  <a:srgbClr val="000000"/>
                </a:solidFill>
              </a:rPr>
              <a:t>e</a:t>
            </a:r>
            <a:r>
              <a:rPr sz="2800" lang="en-US">
                <a:solidFill>
                  <a:srgbClr val="000000"/>
                </a:solidFill>
              </a:rPr>
              <a:t>l</a:t>
            </a:r>
            <a:r>
              <a:rPr sz="2800" lang="en-US">
                <a:solidFill>
                  <a:srgbClr val="000000"/>
                </a:solidFill>
              </a:rPr>
              <a:t>p</a:t>
            </a:r>
            <a:r>
              <a:rPr sz="2800" lang="en-US">
                <a:solidFill>
                  <a:srgbClr val="000000"/>
                </a:solidFill>
              </a:rPr>
              <a:t> </a:t>
            </a:r>
            <a:r>
              <a:rPr sz="2800" lang="en-US">
                <a:solidFill>
                  <a:srgbClr val="000000"/>
                </a:solidFill>
              </a:rPr>
              <a:t>o</a:t>
            </a:r>
            <a:r>
              <a:rPr sz="2800" lang="en-US">
                <a:solidFill>
                  <a:srgbClr val="000000"/>
                </a:solidFill>
              </a:rPr>
              <a:t>p</a:t>
            </a:r>
            <a:r>
              <a:rPr sz="2800" lang="en-US">
                <a:solidFill>
                  <a:srgbClr val="000000"/>
                </a:solidFill>
              </a:rPr>
              <a:t>t</a:t>
            </a:r>
            <a:r>
              <a:rPr sz="2800" lang="en-US">
                <a:solidFill>
                  <a:srgbClr val="000000"/>
                </a:solidFill>
              </a:rPr>
              <a:t>i</a:t>
            </a:r>
            <a:r>
              <a:rPr sz="2800" lang="en-US">
                <a:solidFill>
                  <a:srgbClr val="000000"/>
                </a:solidFill>
              </a:rPr>
              <a:t>m</a:t>
            </a:r>
            <a:r>
              <a:rPr sz="2800" lang="en-US">
                <a:solidFill>
                  <a:srgbClr val="000000"/>
                </a:solidFill>
              </a:rPr>
              <a:t>i</a:t>
            </a:r>
            <a:r>
              <a:rPr sz="2800" lang="en-US">
                <a:solidFill>
                  <a:srgbClr val="000000"/>
                </a:solidFill>
              </a:rPr>
              <a:t>z</a:t>
            </a:r>
            <a:r>
              <a:rPr sz="2800" lang="en-US">
                <a:solidFill>
                  <a:srgbClr val="000000"/>
                </a:solidFill>
              </a:rPr>
              <a:t>e</a:t>
            </a:r>
            <a:r>
              <a:rPr sz="2800" lang="en-US">
                <a:solidFill>
                  <a:srgbClr val="000000"/>
                </a:solidFill>
              </a:rPr>
              <a:t> </a:t>
            </a:r>
            <a:r>
              <a:rPr sz="2800" lang="en-US">
                <a:solidFill>
                  <a:srgbClr val="000000"/>
                </a:solidFill>
              </a:rPr>
              <a:t>H</a:t>
            </a:r>
            <a:r>
              <a:rPr sz="2800" lang="en-US">
                <a:solidFill>
                  <a:srgbClr val="000000"/>
                </a:solidFill>
              </a:rPr>
              <a:t>R</a:t>
            </a:r>
            <a:r>
              <a:rPr sz="2800" lang="en-US">
                <a:solidFill>
                  <a:srgbClr val="000000"/>
                </a:solidFill>
              </a:rPr>
              <a:t> </a:t>
            </a:r>
            <a:endParaRPr sz="2800" lang="en-US">
              <a:solidFill>
                <a:srgbClr val="000000"/>
              </a:solidFill>
            </a:endParaRPr>
          </a:p>
          <a:p>
            <a:r>
              <a:rPr sz="2800" lang="en-US">
                <a:solidFill>
                  <a:srgbClr val="000000"/>
                </a:solidFill>
              </a:rPr>
              <a:t>M</a:t>
            </a:r>
            <a:r>
              <a:rPr sz="2800" lang="en-US">
                <a:solidFill>
                  <a:srgbClr val="000000"/>
                </a:solidFill>
              </a:rPr>
              <a:t>a</a:t>
            </a:r>
            <a:r>
              <a:rPr sz="2800" lang="en-US">
                <a:solidFill>
                  <a:srgbClr val="000000"/>
                </a:solidFill>
              </a:rPr>
              <a:t>n</a:t>
            </a:r>
            <a:r>
              <a:rPr sz="2800" lang="en-US">
                <a:solidFill>
                  <a:srgbClr val="000000"/>
                </a:solidFill>
              </a:rPr>
              <a:t>a</a:t>
            </a:r>
            <a:r>
              <a:rPr sz="2800" lang="en-US">
                <a:solidFill>
                  <a:srgbClr val="000000"/>
                </a:solidFill>
              </a:rPr>
              <a:t>g</a:t>
            </a:r>
            <a:r>
              <a:rPr sz="2800" lang="en-US">
                <a:solidFill>
                  <a:srgbClr val="000000"/>
                </a:solidFill>
              </a:rPr>
              <a:t>e</a:t>
            </a:r>
            <a:r>
              <a:rPr sz="2800" lang="en-US">
                <a:solidFill>
                  <a:srgbClr val="000000"/>
                </a:solidFill>
              </a:rPr>
              <a:t>m</a:t>
            </a:r>
            <a:r>
              <a:rPr sz="2800" lang="en-US">
                <a:solidFill>
                  <a:srgbClr val="000000"/>
                </a:solidFill>
              </a:rPr>
              <a:t>e</a:t>
            </a:r>
            <a:r>
              <a:rPr sz="2800" lang="en-US">
                <a:solidFill>
                  <a:srgbClr val="000000"/>
                </a:solidFill>
              </a:rPr>
              <a:t>nt </a:t>
            </a:r>
            <a:r>
              <a:rPr sz="2800" lang="en-US">
                <a:solidFill>
                  <a:srgbClr val="000000"/>
                </a:solidFill>
              </a:rPr>
              <a:t>p</a:t>
            </a:r>
            <a:r>
              <a:rPr sz="2800" lang="en-US">
                <a:solidFill>
                  <a:srgbClr val="000000"/>
                </a:solidFill>
              </a:rPr>
              <a:t>r</a:t>
            </a:r>
            <a:r>
              <a:rPr sz="2800" lang="en-US">
                <a:solidFill>
                  <a:srgbClr val="000000"/>
                </a:solidFill>
              </a:rPr>
              <a:t>a</a:t>
            </a:r>
            <a:r>
              <a:rPr sz="2800" lang="en-US">
                <a:solidFill>
                  <a:srgbClr val="000000"/>
                </a:solidFill>
              </a:rPr>
              <a:t>ctices</a:t>
            </a:r>
            <a:r>
              <a:rPr sz="2800" lang="en-US">
                <a:solidFill>
                  <a:srgbClr val="000000"/>
                </a:solidFill>
              </a:rPr>
              <a:t>.</a:t>
            </a:r>
            <a:endParaRPr sz="2800" lang="en-US">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7"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5"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78"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79" name=""/>
          <p:cNvSpPr txBox="1"/>
          <p:nvPr/>
        </p:nvSpPr>
        <p:spPr>
          <a:xfrm>
            <a:off x="723900" y="2125980"/>
            <a:ext cx="7531134" cy="2606040"/>
          </a:xfrm>
          <a:prstGeom prst="rect"/>
        </p:spPr>
        <p:txBody>
          <a:bodyPr rtlCol="0" wrap="square">
            <a:spAutoFit/>
          </a:bodyPr>
          <a:p>
            <a:r>
              <a:rPr sz="2800" lang="en-US">
                <a:solidFill>
                  <a:srgbClr val="000000"/>
                </a:solidFill>
              </a:rPr>
              <a:t>T</a:t>
            </a:r>
            <a:r>
              <a:rPr sz="2800" lang="en-US">
                <a:solidFill>
                  <a:srgbClr val="000000"/>
                </a:solidFill>
              </a:rPr>
              <a:t>h</a:t>
            </a:r>
            <a:r>
              <a:rPr sz="2800" lang="en-US">
                <a:solidFill>
                  <a:srgbClr val="000000"/>
                </a:solidFill>
              </a:rPr>
              <a:t>e</a:t>
            </a:r>
            <a:r>
              <a:rPr sz="2800" lang="en-US">
                <a:solidFill>
                  <a:srgbClr val="000000"/>
                </a:solidFill>
              </a:rPr>
              <a:t> </a:t>
            </a:r>
            <a:r>
              <a:rPr sz="2800" lang="en-US">
                <a:solidFill>
                  <a:srgbClr val="000000"/>
                </a:solidFill>
              </a:rPr>
              <a:t>p</a:t>
            </a:r>
            <a:r>
              <a:rPr sz="2800" lang="en-US">
                <a:solidFill>
                  <a:srgbClr val="000000"/>
                </a:solidFill>
              </a:rPr>
              <a:t>r</a:t>
            </a:r>
            <a:r>
              <a:rPr sz="2800" lang="en-US">
                <a:solidFill>
                  <a:srgbClr val="000000"/>
                </a:solidFill>
              </a:rPr>
              <a:t>i</a:t>
            </a:r>
            <a:r>
              <a:rPr sz="2800" lang="en-US">
                <a:solidFill>
                  <a:srgbClr val="000000"/>
                </a:solidFill>
              </a:rPr>
              <a:t>m</a:t>
            </a:r>
            <a:r>
              <a:rPr sz="2800" lang="en-US">
                <a:solidFill>
                  <a:srgbClr val="000000"/>
                </a:solidFill>
              </a:rPr>
              <a:t>a</a:t>
            </a:r>
            <a:r>
              <a:rPr sz="2800" lang="en-US">
                <a:solidFill>
                  <a:srgbClr val="000000"/>
                </a:solidFill>
              </a:rPr>
              <a:t>ry </a:t>
            </a:r>
            <a:r>
              <a:rPr sz="2800" lang="en-US">
                <a:solidFill>
                  <a:srgbClr val="000000"/>
                </a:solidFill>
              </a:rPr>
              <a:t>u</a:t>
            </a:r>
            <a:r>
              <a:rPr sz="2800" lang="en-US">
                <a:solidFill>
                  <a:srgbClr val="000000"/>
                </a:solidFill>
              </a:rPr>
              <a:t>s</a:t>
            </a:r>
            <a:r>
              <a:rPr sz="2800" lang="en-US">
                <a:solidFill>
                  <a:srgbClr val="000000"/>
                </a:solidFill>
              </a:rPr>
              <a:t>e</a:t>
            </a:r>
            <a:r>
              <a:rPr sz="2800" lang="en-US">
                <a:solidFill>
                  <a:srgbClr val="000000"/>
                </a:solidFill>
              </a:rPr>
              <a:t>r</a:t>
            </a:r>
            <a:r>
              <a:rPr sz="2800" lang="en-US">
                <a:solidFill>
                  <a:srgbClr val="000000"/>
                </a:solidFill>
              </a:rPr>
              <a:t>s</a:t>
            </a:r>
            <a:r>
              <a:rPr sz="2800" lang="en-US">
                <a:solidFill>
                  <a:srgbClr val="000000"/>
                </a:solidFill>
              </a:rPr>
              <a:t> </a:t>
            </a:r>
            <a:r>
              <a:rPr sz="2800" lang="en-US">
                <a:solidFill>
                  <a:srgbClr val="000000"/>
                </a:solidFill>
              </a:rPr>
              <a:t>o</a:t>
            </a:r>
            <a:r>
              <a:rPr sz="2800" lang="en-US">
                <a:solidFill>
                  <a:srgbClr val="000000"/>
                </a:solidFill>
              </a:rPr>
              <a:t>f</a:t>
            </a:r>
            <a:r>
              <a:rPr sz="2800" lang="en-US">
                <a:solidFill>
                  <a:srgbClr val="000000"/>
                </a:solidFill>
              </a:rPr>
              <a:t> </a:t>
            </a:r>
            <a:r>
              <a:rPr sz="2800" lang="en-US">
                <a:solidFill>
                  <a:srgbClr val="000000"/>
                </a:solidFill>
              </a:rPr>
              <a:t>t</a:t>
            </a:r>
            <a:r>
              <a:rPr sz="2800" lang="en-US">
                <a:solidFill>
                  <a:srgbClr val="000000"/>
                </a:solidFill>
              </a:rPr>
              <a:t>h</a:t>
            </a:r>
            <a:r>
              <a:rPr sz="2800" lang="en-US">
                <a:solidFill>
                  <a:srgbClr val="000000"/>
                </a:solidFill>
              </a:rPr>
              <a:t>i</a:t>
            </a:r>
            <a:r>
              <a:rPr sz="2800" lang="en-US">
                <a:solidFill>
                  <a:srgbClr val="000000"/>
                </a:solidFill>
              </a:rPr>
              <a:t>s </a:t>
            </a:r>
            <a:r>
              <a:rPr sz="2800" lang="en-US">
                <a:solidFill>
                  <a:srgbClr val="000000"/>
                </a:solidFill>
              </a:rPr>
              <a:t>a</a:t>
            </a:r>
            <a:r>
              <a:rPr sz="2800" lang="en-US">
                <a:solidFill>
                  <a:srgbClr val="000000"/>
                </a:solidFill>
              </a:rPr>
              <a:t>n</a:t>
            </a:r>
            <a:r>
              <a:rPr sz="2800" lang="en-US">
                <a:solidFill>
                  <a:srgbClr val="000000"/>
                </a:solidFill>
              </a:rPr>
              <a:t>a</a:t>
            </a:r>
            <a:r>
              <a:rPr sz="2800" lang="en-US">
                <a:solidFill>
                  <a:srgbClr val="000000"/>
                </a:solidFill>
              </a:rPr>
              <a:t>l</a:t>
            </a:r>
            <a:r>
              <a:rPr sz="2800" lang="en-US">
                <a:solidFill>
                  <a:srgbClr val="000000"/>
                </a:solidFill>
              </a:rPr>
              <a:t>ysis </a:t>
            </a:r>
            <a:r>
              <a:rPr sz="2800" lang="en-US">
                <a:solidFill>
                  <a:srgbClr val="000000"/>
                </a:solidFill>
              </a:rPr>
              <a:t>i</a:t>
            </a:r>
            <a:r>
              <a:rPr sz="2800" lang="en-US">
                <a:solidFill>
                  <a:srgbClr val="000000"/>
                </a:solidFill>
              </a:rPr>
              <a:t>n</a:t>
            </a:r>
            <a:r>
              <a:rPr sz="2800" lang="en-US">
                <a:solidFill>
                  <a:srgbClr val="000000"/>
                </a:solidFill>
              </a:rPr>
              <a:t>c</a:t>
            </a:r>
            <a:r>
              <a:rPr sz="2800" lang="en-US">
                <a:solidFill>
                  <a:srgbClr val="000000"/>
                </a:solidFill>
              </a:rPr>
              <a:t>l</a:t>
            </a:r>
            <a:r>
              <a:rPr sz="2800" lang="en-US">
                <a:solidFill>
                  <a:srgbClr val="000000"/>
                </a:solidFill>
              </a:rPr>
              <a:t>udes </a:t>
            </a:r>
            <a:r>
              <a:rPr sz="2800" lang="en-US">
                <a:solidFill>
                  <a:srgbClr val="000000"/>
                </a:solidFill>
              </a:rPr>
              <a:t>H</a:t>
            </a:r>
            <a:r>
              <a:rPr sz="2800" lang="en-US">
                <a:solidFill>
                  <a:srgbClr val="000000"/>
                </a:solidFill>
              </a:rPr>
              <a:t>R</a:t>
            </a:r>
            <a:r>
              <a:rPr sz="2800" lang="en-US">
                <a:solidFill>
                  <a:srgbClr val="000000"/>
                </a:solidFill>
              </a:rPr>
              <a:t> </a:t>
            </a:r>
            <a:endParaRPr sz="2800" lang="en-US">
              <a:solidFill>
                <a:srgbClr val="000000"/>
              </a:solidFill>
            </a:endParaRPr>
          </a:p>
          <a:p>
            <a:r>
              <a:rPr sz="2800" lang="en-US">
                <a:solidFill>
                  <a:srgbClr val="000000"/>
                </a:solidFill>
              </a:rPr>
              <a:t>M</a:t>
            </a:r>
            <a:r>
              <a:rPr sz="2800" lang="en-US">
                <a:solidFill>
                  <a:srgbClr val="000000"/>
                </a:solidFill>
              </a:rPr>
              <a:t>a</a:t>
            </a:r>
            <a:r>
              <a:rPr sz="2800" lang="en-US">
                <a:solidFill>
                  <a:srgbClr val="000000"/>
                </a:solidFill>
              </a:rPr>
              <a:t>n</a:t>
            </a:r>
            <a:r>
              <a:rPr sz="2800" lang="en-US">
                <a:solidFill>
                  <a:srgbClr val="000000"/>
                </a:solidFill>
              </a:rPr>
              <a:t>a</a:t>
            </a:r>
            <a:r>
              <a:rPr sz="2800" lang="en-US">
                <a:solidFill>
                  <a:srgbClr val="000000"/>
                </a:solidFill>
              </a:rPr>
              <a:t>g</a:t>
            </a:r>
            <a:r>
              <a:rPr sz="2800" lang="en-US">
                <a:solidFill>
                  <a:srgbClr val="000000"/>
                </a:solidFill>
              </a:rPr>
              <a:t>e</a:t>
            </a:r>
            <a:r>
              <a:rPr sz="2800" lang="en-US">
                <a:solidFill>
                  <a:srgbClr val="000000"/>
                </a:solidFill>
              </a:rPr>
              <a:t>r</a:t>
            </a:r>
            <a:r>
              <a:rPr sz="2800" lang="en-US">
                <a:solidFill>
                  <a:srgbClr val="000000"/>
                </a:solidFill>
              </a:rPr>
              <a:t>s</a:t>
            </a:r>
            <a:r>
              <a:rPr sz="2800" lang="en-US">
                <a:solidFill>
                  <a:srgbClr val="000000"/>
                </a:solidFill>
              </a:rPr>
              <a:t>,</a:t>
            </a:r>
            <a:r>
              <a:rPr sz="2800" lang="en-US">
                <a:solidFill>
                  <a:srgbClr val="000000"/>
                </a:solidFill>
              </a:rPr>
              <a:t> </a:t>
            </a:r>
            <a:r>
              <a:rPr sz="2800" lang="en-US">
                <a:solidFill>
                  <a:srgbClr val="000000"/>
                </a:solidFill>
              </a:rPr>
              <a:t>d</a:t>
            </a:r>
            <a:r>
              <a:rPr sz="2800" lang="en-US">
                <a:solidFill>
                  <a:srgbClr val="000000"/>
                </a:solidFill>
              </a:rPr>
              <a:t>e</a:t>
            </a:r>
            <a:r>
              <a:rPr sz="2800" lang="en-US">
                <a:solidFill>
                  <a:srgbClr val="000000"/>
                </a:solidFill>
              </a:rPr>
              <a:t>p</a:t>
            </a:r>
            <a:r>
              <a:rPr sz="2800" lang="en-US">
                <a:solidFill>
                  <a:srgbClr val="000000"/>
                </a:solidFill>
              </a:rPr>
              <a:t>artment </a:t>
            </a:r>
            <a:r>
              <a:rPr sz="2800" lang="en-US">
                <a:solidFill>
                  <a:srgbClr val="000000"/>
                </a:solidFill>
              </a:rPr>
              <a:t>h</a:t>
            </a:r>
            <a:r>
              <a:rPr sz="2800" lang="en-US">
                <a:solidFill>
                  <a:srgbClr val="000000"/>
                </a:solidFill>
              </a:rPr>
              <a:t>e</a:t>
            </a:r>
            <a:r>
              <a:rPr sz="2800" lang="en-US">
                <a:solidFill>
                  <a:srgbClr val="000000"/>
                </a:solidFill>
              </a:rPr>
              <a:t>a</a:t>
            </a:r>
            <a:r>
              <a:rPr sz="2800" lang="en-US">
                <a:solidFill>
                  <a:srgbClr val="000000"/>
                </a:solidFill>
              </a:rPr>
              <a:t>d</a:t>
            </a:r>
            <a:r>
              <a:rPr sz="2800" lang="en-US">
                <a:solidFill>
                  <a:srgbClr val="000000"/>
                </a:solidFill>
              </a:rPr>
              <a:t>s</a:t>
            </a:r>
            <a:r>
              <a:rPr sz="2800" lang="en-US">
                <a:solidFill>
                  <a:srgbClr val="000000"/>
                </a:solidFill>
              </a:rPr>
              <a:t>,</a:t>
            </a:r>
            <a:r>
              <a:rPr sz="2800" lang="en-US">
                <a:solidFill>
                  <a:srgbClr val="000000"/>
                </a:solidFill>
              </a:rPr>
              <a:t>a</a:t>
            </a:r>
            <a:r>
              <a:rPr sz="2800" lang="en-US">
                <a:solidFill>
                  <a:srgbClr val="000000"/>
                </a:solidFill>
              </a:rPr>
              <a:t>n</a:t>
            </a:r>
            <a:r>
              <a:rPr sz="2800" lang="en-US">
                <a:solidFill>
                  <a:srgbClr val="000000"/>
                </a:solidFill>
              </a:rPr>
              <a:t>d</a:t>
            </a:r>
            <a:r>
              <a:rPr sz="2800" lang="en-US">
                <a:solidFill>
                  <a:srgbClr val="000000"/>
                </a:solidFill>
              </a:rPr>
              <a:t> </a:t>
            </a:r>
            <a:r>
              <a:rPr sz="2800" lang="en-US">
                <a:solidFill>
                  <a:srgbClr val="000000"/>
                </a:solidFill>
              </a:rPr>
              <a:t>c</a:t>
            </a:r>
            <a:r>
              <a:rPr sz="2800" lang="en-US">
                <a:solidFill>
                  <a:srgbClr val="000000"/>
                </a:solidFill>
              </a:rPr>
              <a:t>o</a:t>
            </a:r>
            <a:r>
              <a:rPr sz="2800" lang="en-US">
                <a:solidFill>
                  <a:srgbClr val="000000"/>
                </a:solidFill>
              </a:rPr>
              <a:t>m</a:t>
            </a:r>
            <a:r>
              <a:rPr sz="2800" lang="en-US">
                <a:solidFill>
                  <a:srgbClr val="000000"/>
                </a:solidFill>
              </a:rPr>
              <a:t>p</a:t>
            </a:r>
            <a:r>
              <a:rPr sz="2800" lang="en-US">
                <a:solidFill>
                  <a:srgbClr val="000000"/>
                </a:solidFill>
              </a:rPr>
              <a:t>a</a:t>
            </a:r>
            <a:r>
              <a:rPr sz="2800" lang="en-US">
                <a:solidFill>
                  <a:srgbClr val="000000"/>
                </a:solidFill>
              </a:rPr>
              <a:t>n</a:t>
            </a:r>
            <a:r>
              <a:rPr sz="2800" lang="en-US">
                <a:solidFill>
                  <a:srgbClr val="000000"/>
                </a:solidFill>
              </a:rPr>
              <a:t>y</a:t>
            </a:r>
            <a:r>
              <a:rPr sz="2800" lang="en-US">
                <a:solidFill>
                  <a:srgbClr val="000000"/>
                </a:solidFill>
              </a:rPr>
              <a:t> </a:t>
            </a:r>
            <a:endParaRPr sz="2800" lang="en-US">
              <a:solidFill>
                <a:srgbClr val="000000"/>
              </a:solidFill>
            </a:endParaRPr>
          </a:p>
          <a:p>
            <a:r>
              <a:rPr sz="2800" lang="en-US">
                <a:solidFill>
                  <a:srgbClr val="000000"/>
                </a:solidFill>
              </a:rPr>
              <a:t>e</a:t>
            </a:r>
            <a:r>
              <a:rPr sz="2800" lang="en-US">
                <a:solidFill>
                  <a:srgbClr val="000000"/>
                </a:solidFill>
              </a:rPr>
              <a:t>x</a:t>
            </a:r>
            <a:r>
              <a:rPr sz="2800" lang="en-US">
                <a:solidFill>
                  <a:srgbClr val="000000"/>
                </a:solidFill>
              </a:rPr>
              <a:t>e</a:t>
            </a:r>
            <a:r>
              <a:rPr sz="2800" lang="en-US">
                <a:solidFill>
                  <a:srgbClr val="000000"/>
                </a:solidFill>
              </a:rPr>
              <a:t>c</a:t>
            </a:r>
            <a:r>
              <a:rPr sz="2800" lang="en-US">
                <a:solidFill>
                  <a:srgbClr val="000000"/>
                </a:solidFill>
              </a:rPr>
              <a:t>u</a:t>
            </a:r>
            <a:r>
              <a:rPr sz="2800" lang="en-US">
                <a:solidFill>
                  <a:srgbClr val="000000"/>
                </a:solidFill>
              </a:rPr>
              <a:t>t</a:t>
            </a:r>
            <a:r>
              <a:rPr sz="2800" lang="en-US">
                <a:solidFill>
                  <a:srgbClr val="000000"/>
                </a:solidFill>
              </a:rPr>
              <a:t>i</a:t>
            </a:r>
            <a:r>
              <a:rPr sz="2800" lang="en-US">
                <a:solidFill>
                  <a:srgbClr val="000000"/>
                </a:solidFill>
              </a:rPr>
              <a:t>v</a:t>
            </a:r>
            <a:r>
              <a:rPr sz="2800" lang="en-US">
                <a:solidFill>
                  <a:srgbClr val="000000"/>
                </a:solidFill>
              </a:rPr>
              <a:t>e</a:t>
            </a:r>
            <a:r>
              <a:rPr sz="2800" lang="en-US">
                <a:solidFill>
                  <a:srgbClr val="000000"/>
                </a:solidFill>
              </a:rPr>
              <a:t>s</a:t>
            </a:r>
            <a:r>
              <a:rPr sz="2800" lang="en-US">
                <a:solidFill>
                  <a:srgbClr val="000000"/>
                </a:solidFill>
              </a:rPr>
              <a:t>.</a:t>
            </a:r>
            <a:r>
              <a:rPr sz="2800" lang="en-US">
                <a:solidFill>
                  <a:srgbClr val="000000"/>
                </a:solidFill>
              </a:rPr>
              <a:t>t</a:t>
            </a:r>
            <a:r>
              <a:rPr sz="2800" lang="en-US">
                <a:solidFill>
                  <a:srgbClr val="000000"/>
                </a:solidFill>
              </a:rPr>
              <a:t>h</a:t>
            </a:r>
            <a:r>
              <a:rPr sz="2800" lang="en-US">
                <a:solidFill>
                  <a:srgbClr val="000000"/>
                </a:solidFill>
              </a:rPr>
              <a:t>e</a:t>
            </a:r>
            <a:r>
              <a:rPr sz="2800" lang="en-US">
                <a:solidFill>
                  <a:srgbClr val="000000"/>
                </a:solidFill>
              </a:rPr>
              <a:t>y</a:t>
            </a:r>
            <a:r>
              <a:rPr sz="2800" lang="en-US">
                <a:solidFill>
                  <a:srgbClr val="000000"/>
                </a:solidFill>
              </a:rPr>
              <a:t> </a:t>
            </a:r>
            <a:r>
              <a:rPr sz="2800" lang="en-US">
                <a:solidFill>
                  <a:srgbClr val="000000"/>
                </a:solidFill>
              </a:rPr>
              <a:t>b</a:t>
            </a:r>
            <a:r>
              <a:rPr sz="2800" lang="en-US">
                <a:solidFill>
                  <a:srgbClr val="000000"/>
                </a:solidFill>
              </a:rPr>
              <a:t>e</a:t>
            </a:r>
            <a:r>
              <a:rPr sz="2800" lang="en-US">
                <a:solidFill>
                  <a:srgbClr val="000000"/>
                </a:solidFill>
              </a:rPr>
              <a:t>n</a:t>
            </a:r>
            <a:r>
              <a:rPr sz="2800" lang="en-US">
                <a:solidFill>
                  <a:srgbClr val="000000"/>
                </a:solidFill>
              </a:rPr>
              <a:t>efit</a:t>
            </a:r>
            <a:r>
              <a:rPr sz="2800" lang="en-US">
                <a:solidFill>
                  <a:srgbClr val="000000"/>
                </a:solidFill>
              </a:rPr>
              <a:t> </a:t>
            </a:r>
            <a:r>
              <a:rPr sz="2800" lang="en-US">
                <a:solidFill>
                  <a:srgbClr val="000000"/>
                </a:solidFill>
              </a:rPr>
              <a:t>f</a:t>
            </a:r>
            <a:r>
              <a:rPr sz="2800" lang="en-US">
                <a:solidFill>
                  <a:srgbClr val="000000"/>
                </a:solidFill>
              </a:rPr>
              <a:t>rom </a:t>
            </a:r>
            <a:r>
              <a:rPr sz="2800" lang="en-US">
                <a:solidFill>
                  <a:srgbClr val="000000"/>
                </a:solidFill>
              </a:rPr>
              <a:t>t</a:t>
            </a:r>
            <a:r>
              <a:rPr sz="2800" lang="en-US">
                <a:solidFill>
                  <a:srgbClr val="000000"/>
                </a:solidFill>
              </a:rPr>
              <a:t>a</a:t>
            </a:r>
            <a:r>
              <a:rPr sz="2800" lang="en-US">
                <a:solidFill>
                  <a:srgbClr val="000000"/>
                </a:solidFill>
              </a:rPr>
              <a:t>r</a:t>
            </a:r>
            <a:r>
              <a:rPr sz="2800" lang="en-US">
                <a:solidFill>
                  <a:srgbClr val="000000"/>
                </a:solidFill>
              </a:rPr>
              <a:t>get</a:t>
            </a:r>
            <a:r>
              <a:rPr sz="2800" lang="en-US">
                <a:solidFill>
                  <a:srgbClr val="000000"/>
                </a:solidFill>
              </a:rPr>
              <a:t>e</a:t>
            </a:r>
            <a:r>
              <a:rPr sz="2800" lang="en-US">
                <a:solidFill>
                  <a:srgbClr val="000000"/>
                </a:solidFill>
              </a:rPr>
              <a:t>d</a:t>
            </a:r>
            <a:r>
              <a:rPr sz="2800" lang="en-US">
                <a:solidFill>
                  <a:srgbClr val="000000"/>
                </a:solidFill>
              </a:rPr>
              <a:t> </a:t>
            </a:r>
            <a:r>
              <a:rPr sz="2800" lang="en-US">
                <a:solidFill>
                  <a:srgbClr val="000000"/>
                </a:solidFill>
              </a:rPr>
              <a:t>i</a:t>
            </a:r>
            <a:r>
              <a:rPr sz="2800" lang="en-US">
                <a:solidFill>
                  <a:srgbClr val="000000"/>
                </a:solidFill>
              </a:rPr>
              <a:t>n</a:t>
            </a:r>
            <a:r>
              <a:rPr sz="2800" lang="en-US">
                <a:solidFill>
                  <a:srgbClr val="000000"/>
                </a:solidFill>
              </a:rPr>
              <a:t>s</a:t>
            </a:r>
            <a:r>
              <a:rPr sz="2800" lang="en-US">
                <a:solidFill>
                  <a:srgbClr val="000000"/>
                </a:solidFill>
              </a:rPr>
              <a:t>i</a:t>
            </a:r>
            <a:r>
              <a:rPr sz="2800" lang="en-US">
                <a:solidFill>
                  <a:srgbClr val="000000"/>
                </a:solidFill>
              </a:rPr>
              <a:t>g</a:t>
            </a:r>
            <a:r>
              <a:rPr sz="2800" lang="en-US">
                <a:solidFill>
                  <a:srgbClr val="000000"/>
                </a:solidFill>
              </a:rPr>
              <a:t>hts </a:t>
            </a:r>
            <a:endParaRPr sz="2800" lang="en-US">
              <a:solidFill>
                <a:srgbClr val="000000"/>
              </a:solidFill>
            </a:endParaRPr>
          </a:p>
          <a:p>
            <a:r>
              <a:rPr sz="2800" lang="en-US">
                <a:solidFill>
                  <a:srgbClr val="000000"/>
                </a:solidFill>
              </a:rPr>
              <a:t>t</a:t>
            </a:r>
            <a:r>
              <a:rPr sz="2800" lang="en-US">
                <a:solidFill>
                  <a:srgbClr val="000000"/>
                </a:solidFill>
              </a:rPr>
              <a:t>o</a:t>
            </a:r>
            <a:r>
              <a:rPr sz="2800" lang="en-US">
                <a:solidFill>
                  <a:srgbClr val="000000"/>
                </a:solidFill>
              </a:rPr>
              <a:t> </a:t>
            </a:r>
            <a:r>
              <a:rPr sz="2800" lang="en-US">
                <a:solidFill>
                  <a:srgbClr val="000000"/>
                </a:solidFill>
              </a:rPr>
              <a:t>m</a:t>
            </a:r>
            <a:r>
              <a:rPr sz="2800" lang="en-US">
                <a:solidFill>
                  <a:srgbClr val="000000"/>
                </a:solidFill>
              </a:rPr>
              <a:t>a</a:t>
            </a:r>
            <a:r>
              <a:rPr sz="2800" lang="en-US">
                <a:solidFill>
                  <a:srgbClr val="000000"/>
                </a:solidFill>
              </a:rPr>
              <a:t>k</a:t>
            </a:r>
            <a:r>
              <a:rPr sz="2800" lang="en-US">
                <a:solidFill>
                  <a:srgbClr val="000000"/>
                </a:solidFill>
              </a:rPr>
              <a:t>e </a:t>
            </a:r>
            <a:r>
              <a:rPr sz="2800" lang="en-US">
                <a:solidFill>
                  <a:srgbClr val="000000"/>
                </a:solidFill>
              </a:rPr>
              <a:t>b</a:t>
            </a:r>
            <a:r>
              <a:rPr sz="2800" lang="en-US">
                <a:solidFill>
                  <a:srgbClr val="000000"/>
                </a:solidFill>
              </a:rPr>
              <a:t>e</a:t>
            </a:r>
            <a:r>
              <a:rPr sz="2800" lang="en-US">
                <a:solidFill>
                  <a:srgbClr val="000000"/>
                </a:solidFill>
              </a:rPr>
              <a:t>t</a:t>
            </a:r>
            <a:r>
              <a:rPr sz="2800" lang="en-US">
                <a:solidFill>
                  <a:srgbClr val="000000"/>
                </a:solidFill>
              </a:rPr>
              <a:t>t</a:t>
            </a:r>
            <a:r>
              <a:rPr sz="2800" lang="en-US">
                <a:solidFill>
                  <a:srgbClr val="000000"/>
                </a:solidFill>
              </a:rPr>
              <a:t>e</a:t>
            </a:r>
            <a:r>
              <a:rPr sz="2800" lang="en-US">
                <a:solidFill>
                  <a:srgbClr val="000000"/>
                </a:solidFill>
              </a:rPr>
              <a:t>r</a:t>
            </a:r>
            <a:r>
              <a:rPr sz="2800" lang="en-US">
                <a:solidFill>
                  <a:srgbClr val="000000"/>
                </a:solidFill>
              </a:rPr>
              <a:t> </a:t>
            </a:r>
            <a:r>
              <a:rPr sz="2800" lang="en-US">
                <a:solidFill>
                  <a:srgbClr val="000000"/>
                </a:solidFill>
              </a:rPr>
              <a:t>d</a:t>
            </a:r>
            <a:r>
              <a:rPr sz="2800" lang="en-US">
                <a:solidFill>
                  <a:srgbClr val="000000"/>
                </a:solidFill>
              </a:rPr>
              <a:t>e</a:t>
            </a:r>
            <a:r>
              <a:rPr sz="2800" lang="en-US">
                <a:solidFill>
                  <a:srgbClr val="000000"/>
                </a:solidFill>
              </a:rPr>
              <a:t>c</a:t>
            </a:r>
            <a:r>
              <a:rPr sz="2800" lang="en-US">
                <a:solidFill>
                  <a:srgbClr val="000000"/>
                </a:solidFill>
              </a:rPr>
              <a:t>ision</a:t>
            </a:r>
            <a:r>
              <a:rPr sz="2800" lang="en-US">
                <a:solidFill>
                  <a:srgbClr val="000000"/>
                </a:solidFill>
              </a:rPr>
              <a:t>s</a:t>
            </a:r>
            <a:r>
              <a:rPr sz="2800" lang="en-US">
                <a:solidFill>
                  <a:srgbClr val="000000"/>
                </a:solidFill>
              </a:rPr>
              <a:t> </a:t>
            </a:r>
            <a:r>
              <a:rPr sz="2800" lang="en-US">
                <a:solidFill>
                  <a:srgbClr val="000000"/>
                </a:solidFill>
              </a:rPr>
              <a:t>r</a:t>
            </a:r>
            <a:r>
              <a:rPr sz="2800" lang="en-US">
                <a:solidFill>
                  <a:srgbClr val="000000"/>
                </a:solidFill>
              </a:rPr>
              <a:t>e</a:t>
            </a:r>
            <a:r>
              <a:rPr sz="2800" lang="en-US">
                <a:solidFill>
                  <a:srgbClr val="000000"/>
                </a:solidFill>
              </a:rPr>
              <a:t>garding </a:t>
            </a:r>
            <a:r>
              <a:rPr sz="2800" lang="en-US">
                <a:solidFill>
                  <a:srgbClr val="000000"/>
                </a:solidFill>
              </a:rPr>
              <a:t>e</a:t>
            </a:r>
            <a:r>
              <a:rPr sz="2800" lang="en-US">
                <a:solidFill>
                  <a:srgbClr val="000000"/>
                </a:solidFill>
              </a:rPr>
              <a:t>m</a:t>
            </a:r>
            <a:r>
              <a:rPr sz="2800" lang="en-US">
                <a:solidFill>
                  <a:srgbClr val="000000"/>
                </a:solidFill>
              </a:rPr>
              <a:t>p</a:t>
            </a:r>
            <a:r>
              <a:rPr sz="2800" lang="en-US">
                <a:solidFill>
                  <a:srgbClr val="000000"/>
                </a:solidFill>
              </a:rPr>
              <a:t>loyee </a:t>
            </a:r>
            <a:r>
              <a:rPr sz="2800" lang="en-US">
                <a:solidFill>
                  <a:srgbClr val="000000"/>
                </a:solidFill>
              </a:rPr>
              <a:t>d</a:t>
            </a:r>
            <a:r>
              <a:rPr sz="2800" lang="en-US">
                <a:solidFill>
                  <a:srgbClr val="000000"/>
                </a:solidFill>
              </a:rPr>
              <a:t>e</a:t>
            </a:r>
            <a:r>
              <a:rPr sz="2800" lang="en-US">
                <a:solidFill>
                  <a:srgbClr val="000000"/>
                </a:solidFill>
              </a:rPr>
              <a:t>v</a:t>
            </a:r>
            <a:r>
              <a:rPr sz="2800" lang="en-US">
                <a:solidFill>
                  <a:srgbClr val="000000"/>
                </a:solidFill>
              </a:rPr>
              <a:t>elopment</a:t>
            </a:r>
            <a:r>
              <a:rPr sz="2800" lang="en-US">
                <a:solidFill>
                  <a:srgbClr val="000000"/>
                </a:solidFill>
              </a:rPr>
              <a:t>,</a:t>
            </a:r>
            <a:r>
              <a:rPr sz="2800" lang="en-US">
                <a:solidFill>
                  <a:srgbClr val="000000"/>
                </a:solidFill>
              </a:rPr>
              <a:t>r</a:t>
            </a:r>
            <a:r>
              <a:rPr sz="2800" lang="en-US">
                <a:solidFill>
                  <a:srgbClr val="000000"/>
                </a:solidFill>
              </a:rPr>
              <a:t>e</a:t>
            </a:r>
            <a:r>
              <a:rPr sz="2800" lang="en-US">
                <a:solidFill>
                  <a:srgbClr val="000000"/>
                </a:solidFill>
              </a:rPr>
              <a:t>s</a:t>
            </a:r>
            <a:r>
              <a:rPr sz="2800" lang="en-US">
                <a:solidFill>
                  <a:srgbClr val="000000"/>
                </a:solidFill>
              </a:rPr>
              <a:t>o</a:t>
            </a:r>
            <a:r>
              <a:rPr sz="2800" lang="en-US">
                <a:solidFill>
                  <a:srgbClr val="000000"/>
                </a:solidFill>
              </a:rPr>
              <a:t>u</a:t>
            </a:r>
            <a:r>
              <a:rPr sz="2800" lang="en-US">
                <a:solidFill>
                  <a:srgbClr val="000000"/>
                </a:solidFill>
              </a:rPr>
              <a:t>r</a:t>
            </a:r>
            <a:r>
              <a:rPr sz="2800" lang="en-US">
                <a:solidFill>
                  <a:srgbClr val="000000"/>
                </a:solidFill>
              </a:rPr>
              <a:t>c</a:t>
            </a:r>
            <a:r>
              <a:rPr sz="2800" lang="en-US">
                <a:solidFill>
                  <a:srgbClr val="000000"/>
                </a:solidFill>
              </a:rPr>
              <a:t>e</a:t>
            </a:r>
            <a:r>
              <a:rPr sz="2800" lang="en-US">
                <a:solidFill>
                  <a:srgbClr val="000000"/>
                </a:solidFill>
              </a:rPr>
              <a:t> </a:t>
            </a:r>
            <a:r>
              <a:rPr sz="2800" lang="en-US">
                <a:solidFill>
                  <a:srgbClr val="000000"/>
                </a:solidFill>
              </a:rPr>
              <a:t>a</a:t>
            </a:r>
            <a:r>
              <a:rPr sz="2800" lang="en-US">
                <a:solidFill>
                  <a:srgbClr val="000000"/>
                </a:solidFill>
              </a:rPr>
              <a:t>l</a:t>
            </a:r>
            <a:r>
              <a:rPr sz="2800" lang="en-US">
                <a:solidFill>
                  <a:srgbClr val="000000"/>
                </a:solidFill>
              </a:rPr>
              <a:t>l</a:t>
            </a:r>
            <a:r>
              <a:rPr sz="2800" lang="en-US">
                <a:solidFill>
                  <a:srgbClr val="000000"/>
                </a:solidFill>
              </a:rPr>
              <a:t>ocation</a:t>
            </a:r>
            <a:r>
              <a:rPr sz="2800" lang="en-US">
                <a:solidFill>
                  <a:srgbClr val="000000"/>
                </a:solidFill>
              </a:rPr>
              <a:t>,</a:t>
            </a:r>
            <a:r>
              <a:rPr sz="2800" lang="en-US">
                <a:solidFill>
                  <a:srgbClr val="000000"/>
                </a:solidFill>
              </a:rPr>
              <a:t>a</a:t>
            </a:r>
            <a:r>
              <a:rPr sz="2800" lang="en-US">
                <a:solidFill>
                  <a:srgbClr val="000000"/>
                </a:solidFill>
              </a:rPr>
              <a:t>n</a:t>
            </a:r>
            <a:r>
              <a:rPr sz="2800" lang="en-US">
                <a:solidFill>
                  <a:srgbClr val="000000"/>
                </a:solidFill>
              </a:rPr>
              <a:t>d</a:t>
            </a:r>
            <a:r>
              <a:rPr sz="2800" lang="en-US">
                <a:solidFill>
                  <a:srgbClr val="000000"/>
                </a:solidFill>
              </a:rPr>
              <a:t> </a:t>
            </a:r>
            <a:r>
              <a:rPr sz="2800" lang="en-US">
                <a:solidFill>
                  <a:srgbClr val="000000"/>
                </a:solidFill>
              </a:rPr>
              <a:t>o</a:t>
            </a:r>
            <a:r>
              <a:rPr sz="2800" lang="en-US">
                <a:solidFill>
                  <a:srgbClr val="000000"/>
                </a:solidFill>
              </a:rPr>
              <a:t>v</a:t>
            </a:r>
            <a:r>
              <a:rPr sz="2800" lang="en-US">
                <a:solidFill>
                  <a:srgbClr val="000000"/>
                </a:solidFill>
              </a:rPr>
              <a:t>e</a:t>
            </a:r>
            <a:r>
              <a:rPr sz="2800" lang="en-US">
                <a:solidFill>
                  <a:srgbClr val="000000"/>
                </a:solidFill>
              </a:rPr>
              <a:t>r</a:t>
            </a:r>
            <a:r>
              <a:rPr sz="2800" lang="en-US">
                <a:solidFill>
                  <a:srgbClr val="000000"/>
                </a:solidFill>
              </a:rPr>
              <a:t>a</a:t>
            </a:r>
            <a:r>
              <a:rPr sz="2800" lang="en-US">
                <a:solidFill>
                  <a:srgbClr val="000000"/>
                </a:solidFill>
              </a:rPr>
              <a:t>l</a:t>
            </a:r>
            <a:r>
              <a:rPr sz="2800" lang="en-US">
                <a:solidFill>
                  <a:srgbClr val="000000"/>
                </a:solidFill>
              </a:rPr>
              <a:t>l</a:t>
            </a:r>
            <a:endParaRPr sz="2800" lang="en-US">
              <a:solidFill>
                <a:srgbClr val="000000"/>
              </a:solidFill>
            </a:endParaRPr>
          </a:p>
          <a:p>
            <a:r>
              <a:rPr sz="2800" lang="en-US">
                <a:solidFill>
                  <a:srgbClr val="000000"/>
                </a:solidFill>
              </a:rPr>
              <a:t>P</a:t>
            </a:r>
            <a:r>
              <a:rPr sz="2800" lang="en-US">
                <a:solidFill>
                  <a:srgbClr val="000000"/>
                </a:solidFill>
              </a:rPr>
              <a:t>e</a:t>
            </a:r>
            <a:r>
              <a:rPr sz="2800" lang="en-US">
                <a:solidFill>
                  <a:srgbClr val="000000"/>
                </a:solidFill>
              </a:rPr>
              <a:t>r</a:t>
            </a:r>
            <a:r>
              <a:rPr sz="2800" lang="en-US">
                <a:solidFill>
                  <a:srgbClr val="000000"/>
                </a:solidFill>
              </a:rPr>
              <a:t>formance </a:t>
            </a:r>
            <a:r>
              <a:rPr sz="2800" lang="en-US">
                <a:solidFill>
                  <a:srgbClr val="000000"/>
                </a:solidFill>
              </a:rPr>
              <a:t>m</a:t>
            </a:r>
            <a:r>
              <a:rPr sz="2800" lang="en-US">
                <a:solidFill>
                  <a:srgbClr val="000000"/>
                </a:solidFill>
              </a:rPr>
              <a:t>a</a:t>
            </a:r>
            <a:r>
              <a:rPr sz="2800" lang="en-US">
                <a:solidFill>
                  <a:srgbClr val="000000"/>
                </a:solidFill>
              </a:rPr>
              <a:t>nagement </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9534525" y="2343150"/>
            <a:ext cx="2695574" cy="3248025"/>
          </a:xfrm>
          <a:prstGeom prst="rect"/>
        </p:spPr>
      </p:pic>
      <p:sp>
        <p:nvSpPr>
          <p:cNvPr id="104868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2" name="object 6"/>
          <p:cNvSpPr txBox="1">
            <a:spLocks noGrp="1"/>
          </p:cNvSpPr>
          <p:nvPr>
            <p:ph type="title"/>
          </p:nvPr>
        </p:nvSpPr>
        <p:spPr>
          <a:xfrm>
            <a:off x="558164" y="339530"/>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83"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84" name=""/>
          <p:cNvSpPr txBox="1"/>
          <p:nvPr/>
        </p:nvSpPr>
        <p:spPr>
          <a:xfrm rot="21600000">
            <a:off x="262573" y="927732"/>
            <a:ext cx="10354304" cy="5539742"/>
          </a:xfrm>
          <a:prstGeom prst="rect"/>
        </p:spPr>
        <p:txBody>
          <a:bodyPr rtlCol="0" wrap="square">
            <a:spAutoFit/>
          </a:bodyPr>
          <a:p>
            <a:r>
              <a:rPr sz="2800" lang="en-US">
                <a:solidFill>
                  <a:srgbClr val="000000"/>
                </a:solidFill>
              </a:rPr>
              <a:t>B</a:t>
            </a:r>
            <a:r>
              <a:rPr sz="2800" lang="en-US">
                <a:solidFill>
                  <a:srgbClr val="000000"/>
                </a:solidFill>
              </a:rPr>
              <a:t>y</a:t>
            </a:r>
            <a:r>
              <a:rPr sz="2800" lang="en-US">
                <a:solidFill>
                  <a:srgbClr val="000000"/>
                </a:solidFill>
              </a:rPr>
              <a:t> </a:t>
            </a:r>
            <a:r>
              <a:rPr sz="2800" lang="en-US">
                <a:solidFill>
                  <a:srgbClr val="000000"/>
                </a:solidFill>
              </a:rPr>
              <a:t>a</a:t>
            </a:r>
            <a:r>
              <a:rPr sz="2800" lang="en-US">
                <a:solidFill>
                  <a:srgbClr val="000000"/>
                </a:solidFill>
              </a:rPr>
              <a:t>n</a:t>
            </a:r>
            <a:r>
              <a:rPr sz="2800" lang="en-US">
                <a:solidFill>
                  <a:srgbClr val="000000"/>
                </a:solidFill>
              </a:rPr>
              <a:t>a</a:t>
            </a:r>
            <a:r>
              <a:rPr sz="2800" lang="en-US">
                <a:solidFill>
                  <a:srgbClr val="000000"/>
                </a:solidFill>
              </a:rPr>
              <a:t>ly</a:t>
            </a:r>
            <a:r>
              <a:rPr sz="2800" lang="en-US">
                <a:solidFill>
                  <a:srgbClr val="000000"/>
                </a:solidFill>
              </a:rPr>
              <a:t>sing </a:t>
            </a:r>
            <a:r>
              <a:rPr sz="2800" lang="en-US">
                <a:solidFill>
                  <a:srgbClr val="000000"/>
                </a:solidFill>
              </a:rPr>
              <a:t>h</a:t>
            </a:r>
            <a:r>
              <a:rPr sz="2800" lang="en-US">
                <a:solidFill>
                  <a:srgbClr val="000000"/>
                </a:solidFill>
              </a:rPr>
              <a:t>i</a:t>
            </a:r>
            <a:r>
              <a:rPr sz="2800" lang="en-US">
                <a:solidFill>
                  <a:srgbClr val="000000"/>
                </a:solidFill>
              </a:rPr>
              <a:t>s</a:t>
            </a:r>
            <a:r>
              <a:rPr sz="2800" lang="en-US">
                <a:solidFill>
                  <a:srgbClr val="000000"/>
                </a:solidFill>
              </a:rPr>
              <a:t>tor</a:t>
            </a:r>
            <a:r>
              <a:rPr sz="2800" lang="en-US">
                <a:solidFill>
                  <a:srgbClr val="000000"/>
                </a:solidFill>
              </a:rPr>
              <a:t>i</a:t>
            </a:r>
            <a:r>
              <a:rPr sz="2800" lang="en-US">
                <a:solidFill>
                  <a:srgbClr val="000000"/>
                </a:solidFill>
              </a:rPr>
              <a:t>cal </a:t>
            </a:r>
            <a:r>
              <a:rPr sz="2800" lang="en-US">
                <a:solidFill>
                  <a:srgbClr val="000000"/>
                </a:solidFill>
              </a:rPr>
              <a:t>p</a:t>
            </a:r>
            <a:r>
              <a:rPr sz="2800" lang="en-US">
                <a:solidFill>
                  <a:srgbClr val="000000"/>
                </a:solidFill>
              </a:rPr>
              <a:t>e</a:t>
            </a:r>
            <a:r>
              <a:rPr sz="2800" lang="en-US">
                <a:solidFill>
                  <a:srgbClr val="000000"/>
                </a:solidFill>
              </a:rPr>
              <a:t>r</a:t>
            </a:r>
            <a:r>
              <a:rPr sz="2800" lang="en-US">
                <a:solidFill>
                  <a:srgbClr val="000000"/>
                </a:solidFill>
              </a:rPr>
              <a:t>f</a:t>
            </a:r>
            <a:r>
              <a:rPr sz="2800" lang="en-US">
                <a:solidFill>
                  <a:srgbClr val="000000"/>
                </a:solidFill>
              </a:rPr>
              <a:t>ormance </a:t>
            </a:r>
            <a:r>
              <a:rPr sz="2800" lang="en-US">
                <a:solidFill>
                  <a:srgbClr val="000000"/>
                </a:solidFill>
              </a:rPr>
              <a:t>d</a:t>
            </a:r>
            <a:r>
              <a:rPr sz="2800" lang="en-US">
                <a:solidFill>
                  <a:srgbClr val="000000"/>
                </a:solidFill>
              </a:rPr>
              <a:t>a</a:t>
            </a:r>
            <a:r>
              <a:rPr sz="2800" lang="en-US">
                <a:solidFill>
                  <a:srgbClr val="000000"/>
                </a:solidFill>
              </a:rPr>
              <a:t>t</a:t>
            </a:r>
            <a:r>
              <a:rPr sz="2800" lang="en-US">
                <a:solidFill>
                  <a:srgbClr val="000000"/>
                </a:solidFill>
              </a:rPr>
              <a:t>a</a:t>
            </a:r>
            <a:r>
              <a:rPr sz="2800" lang="en-US">
                <a:solidFill>
                  <a:srgbClr val="000000"/>
                </a:solidFill>
              </a:rPr>
              <a:t>,</a:t>
            </a:r>
            <a:r>
              <a:rPr sz="2800" lang="en-US">
                <a:solidFill>
                  <a:srgbClr val="000000"/>
                </a:solidFill>
              </a:rPr>
              <a:t>w</a:t>
            </a:r>
            <a:r>
              <a:rPr sz="2800" lang="en-US">
                <a:solidFill>
                  <a:srgbClr val="000000"/>
                </a:solidFill>
              </a:rPr>
              <a:t>e</a:t>
            </a:r>
            <a:r>
              <a:rPr sz="2800" lang="en-US">
                <a:solidFill>
                  <a:srgbClr val="000000"/>
                </a:solidFill>
              </a:rPr>
              <a:t> </a:t>
            </a:r>
            <a:r>
              <a:rPr sz="2800" lang="en-US">
                <a:solidFill>
                  <a:srgbClr val="000000"/>
                </a:solidFill>
              </a:rPr>
              <a:t>c</a:t>
            </a:r>
            <a:r>
              <a:rPr sz="2800" lang="en-US">
                <a:solidFill>
                  <a:srgbClr val="000000"/>
                </a:solidFill>
              </a:rPr>
              <a:t>a</a:t>
            </a:r>
            <a:r>
              <a:rPr sz="2800" lang="en-US">
                <a:solidFill>
                  <a:srgbClr val="000000"/>
                </a:solidFill>
              </a:rPr>
              <a:t>n</a:t>
            </a:r>
            <a:r>
              <a:rPr sz="2800" lang="en-US">
                <a:solidFill>
                  <a:srgbClr val="000000"/>
                </a:solidFill>
              </a:rPr>
              <a:t> </a:t>
            </a:r>
            <a:endParaRPr sz="2800" lang="en-US">
              <a:solidFill>
                <a:srgbClr val="000000"/>
              </a:solidFill>
            </a:endParaRPr>
          </a:p>
          <a:p>
            <a:r>
              <a:rPr sz="2800" lang="en-US">
                <a:solidFill>
                  <a:srgbClr val="000000"/>
                </a:solidFill>
              </a:rPr>
              <a:t>P</a:t>
            </a:r>
            <a:r>
              <a:rPr sz="2800" lang="en-US">
                <a:solidFill>
                  <a:srgbClr val="000000"/>
                </a:solidFill>
              </a:rPr>
              <a:t>i</a:t>
            </a:r>
            <a:r>
              <a:rPr sz="2800" lang="en-US">
                <a:solidFill>
                  <a:srgbClr val="000000"/>
                </a:solidFill>
              </a:rPr>
              <a:t>n</a:t>
            </a:r>
            <a:r>
              <a:rPr sz="2800" lang="en-US">
                <a:solidFill>
                  <a:srgbClr val="000000"/>
                </a:solidFill>
              </a:rPr>
              <a:t>p</a:t>
            </a:r>
            <a:r>
              <a:rPr sz="2800" lang="en-US">
                <a:solidFill>
                  <a:srgbClr val="000000"/>
                </a:solidFill>
              </a:rPr>
              <a:t>o</a:t>
            </a:r>
            <a:r>
              <a:rPr sz="2800" lang="en-US">
                <a:solidFill>
                  <a:srgbClr val="000000"/>
                </a:solidFill>
              </a:rPr>
              <a:t>int </a:t>
            </a:r>
            <a:r>
              <a:rPr sz="2800" lang="en-US">
                <a:solidFill>
                  <a:srgbClr val="000000"/>
                </a:solidFill>
              </a:rPr>
              <a:t>h</a:t>
            </a:r>
            <a:r>
              <a:rPr sz="2800" lang="en-US">
                <a:solidFill>
                  <a:srgbClr val="000000"/>
                </a:solidFill>
              </a:rPr>
              <a:t>i</a:t>
            </a:r>
            <a:r>
              <a:rPr sz="2800" lang="en-US">
                <a:solidFill>
                  <a:srgbClr val="000000"/>
                </a:solidFill>
              </a:rPr>
              <a:t>g</a:t>
            </a:r>
            <a:r>
              <a:rPr sz="2800" lang="en-US">
                <a:solidFill>
                  <a:srgbClr val="000000"/>
                </a:solidFill>
              </a:rPr>
              <a:t>h</a:t>
            </a:r>
            <a:r>
              <a:rPr sz="2800" lang="en-US">
                <a:solidFill>
                  <a:srgbClr val="000000"/>
                </a:solidFill>
              </a:rPr>
              <a:t> </a:t>
            </a:r>
            <a:r>
              <a:rPr sz="2800" lang="en-US">
                <a:solidFill>
                  <a:srgbClr val="000000"/>
                </a:solidFill>
              </a:rPr>
              <a:t>a</a:t>
            </a:r>
            <a:r>
              <a:rPr sz="2800" lang="en-US">
                <a:solidFill>
                  <a:srgbClr val="000000"/>
                </a:solidFill>
              </a:rPr>
              <a:t>n</a:t>
            </a:r>
            <a:r>
              <a:rPr sz="2800" lang="en-US">
                <a:solidFill>
                  <a:srgbClr val="000000"/>
                </a:solidFill>
              </a:rPr>
              <a:t>d</a:t>
            </a:r>
            <a:r>
              <a:rPr sz="2800" lang="en-US">
                <a:solidFill>
                  <a:srgbClr val="000000"/>
                </a:solidFill>
              </a:rPr>
              <a:t> </a:t>
            </a:r>
            <a:r>
              <a:rPr sz="2800" lang="en-US">
                <a:solidFill>
                  <a:srgbClr val="000000"/>
                </a:solidFill>
              </a:rPr>
              <a:t>l</a:t>
            </a:r>
            <a:r>
              <a:rPr sz="2800" lang="en-US">
                <a:solidFill>
                  <a:srgbClr val="000000"/>
                </a:solidFill>
              </a:rPr>
              <a:t>o</a:t>
            </a:r>
            <a:r>
              <a:rPr sz="2800" lang="en-US">
                <a:solidFill>
                  <a:srgbClr val="000000"/>
                </a:solidFill>
              </a:rPr>
              <a:t>w</a:t>
            </a:r>
            <a:r>
              <a:rPr sz="2800" lang="en-US">
                <a:solidFill>
                  <a:srgbClr val="000000"/>
                </a:solidFill>
              </a:rPr>
              <a:t> </a:t>
            </a:r>
            <a:r>
              <a:rPr sz="2800" lang="en-US">
                <a:solidFill>
                  <a:srgbClr val="000000"/>
                </a:solidFill>
              </a:rPr>
              <a:t>p</a:t>
            </a:r>
            <a:r>
              <a:rPr sz="2800" lang="en-US">
                <a:solidFill>
                  <a:srgbClr val="000000"/>
                </a:solidFill>
              </a:rPr>
              <a:t>e</a:t>
            </a:r>
            <a:r>
              <a:rPr sz="2800" lang="en-US">
                <a:solidFill>
                  <a:srgbClr val="000000"/>
                </a:solidFill>
              </a:rPr>
              <a:t>r</a:t>
            </a:r>
            <a:r>
              <a:rPr sz="2800" lang="en-US">
                <a:solidFill>
                  <a:srgbClr val="000000"/>
                </a:solidFill>
              </a:rPr>
              <a:t>form</a:t>
            </a:r>
            <a:r>
              <a:rPr sz="2800" lang="en-US">
                <a:solidFill>
                  <a:srgbClr val="000000"/>
                </a:solidFill>
              </a:rPr>
              <a:t>e</a:t>
            </a:r>
            <a:r>
              <a:rPr sz="2800" lang="en-US">
                <a:solidFill>
                  <a:srgbClr val="000000"/>
                </a:solidFill>
              </a:rPr>
              <a:t>r</a:t>
            </a:r>
            <a:r>
              <a:rPr sz="2800" lang="en-US">
                <a:solidFill>
                  <a:srgbClr val="000000"/>
                </a:solidFill>
              </a:rPr>
              <a:t>s</a:t>
            </a:r>
            <a:r>
              <a:rPr sz="2800" lang="en-US">
                <a:solidFill>
                  <a:srgbClr val="000000"/>
                </a:solidFill>
              </a:rPr>
              <a:t>,</a:t>
            </a:r>
            <a:r>
              <a:rPr sz="2800" lang="en-US">
                <a:solidFill>
                  <a:srgbClr val="000000"/>
                </a:solidFill>
              </a:rPr>
              <a:t> determine </a:t>
            </a:r>
            <a:r>
              <a:rPr sz="2800" lang="en-US">
                <a:solidFill>
                  <a:srgbClr val="000000"/>
                </a:solidFill>
              </a:rPr>
              <a:t>t</a:t>
            </a:r>
            <a:r>
              <a:rPr sz="2800" lang="en-US">
                <a:solidFill>
                  <a:srgbClr val="000000"/>
                </a:solidFill>
              </a:rPr>
              <a:t>h</a:t>
            </a:r>
            <a:r>
              <a:rPr sz="2800" lang="en-US">
                <a:solidFill>
                  <a:srgbClr val="000000"/>
                </a:solidFill>
              </a:rPr>
              <a:t>e</a:t>
            </a:r>
            <a:endParaRPr sz="2800" lang="en-US">
              <a:solidFill>
                <a:srgbClr val="000000"/>
              </a:solidFill>
            </a:endParaRPr>
          </a:p>
          <a:p>
            <a:r>
              <a:rPr sz="2800" lang="en-US">
                <a:solidFill>
                  <a:srgbClr val="000000"/>
                </a:solidFill>
              </a:rPr>
              <a:t>I</a:t>
            </a:r>
            <a:r>
              <a:rPr sz="2800" lang="en-US">
                <a:solidFill>
                  <a:srgbClr val="000000"/>
                </a:solidFill>
              </a:rPr>
              <a:t>m</a:t>
            </a:r>
            <a:r>
              <a:rPr sz="2800" lang="en-US">
                <a:solidFill>
                  <a:srgbClr val="000000"/>
                </a:solidFill>
              </a:rPr>
              <a:t>p</a:t>
            </a:r>
            <a:r>
              <a:rPr sz="2800" lang="en-US">
                <a:solidFill>
                  <a:srgbClr val="000000"/>
                </a:solidFill>
              </a:rPr>
              <a:t>a</a:t>
            </a:r>
            <a:r>
              <a:rPr sz="2800" lang="en-US">
                <a:solidFill>
                  <a:srgbClr val="000000"/>
                </a:solidFill>
              </a:rPr>
              <a:t>c</a:t>
            </a:r>
            <a:r>
              <a:rPr sz="2800" lang="en-US">
                <a:solidFill>
                  <a:srgbClr val="000000"/>
                </a:solidFill>
              </a:rPr>
              <a:t>t </a:t>
            </a:r>
            <a:r>
              <a:rPr sz="2800" lang="en-US">
                <a:solidFill>
                  <a:srgbClr val="000000"/>
                </a:solidFill>
              </a:rPr>
              <a:t>o</a:t>
            </a:r>
            <a:r>
              <a:rPr sz="2800" lang="en-US">
                <a:solidFill>
                  <a:srgbClr val="000000"/>
                </a:solidFill>
              </a:rPr>
              <a:t>f</a:t>
            </a:r>
            <a:r>
              <a:rPr sz="2800" lang="en-US">
                <a:solidFill>
                  <a:srgbClr val="000000"/>
                </a:solidFill>
              </a:rPr>
              <a:t> </a:t>
            </a:r>
            <a:r>
              <a:rPr sz="2800" lang="en-US">
                <a:solidFill>
                  <a:srgbClr val="000000"/>
                </a:solidFill>
              </a:rPr>
              <a:t>v</a:t>
            </a:r>
            <a:r>
              <a:rPr sz="2800" lang="en-US">
                <a:solidFill>
                  <a:srgbClr val="000000"/>
                </a:solidFill>
              </a:rPr>
              <a:t>a</a:t>
            </a:r>
            <a:r>
              <a:rPr sz="2800" lang="en-US">
                <a:solidFill>
                  <a:srgbClr val="000000"/>
                </a:solidFill>
              </a:rPr>
              <a:t>r</a:t>
            </a:r>
            <a:r>
              <a:rPr sz="2800" lang="en-US">
                <a:solidFill>
                  <a:srgbClr val="000000"/>
                </a:solidFill>
              </a:rPr>
              <a:t>ious </a:t>
            </a:r>
            <a:r>
              <a:rPr sz="2800" lang="en-US">
                <a:solidFill>
                  <a:srgbClr val="000000"/>
                </a:solidFill>
              </a:rPr>
              <a:t>f</a:t>
            </a:r>
            <a:r>
              <a:rPr sz="2800" lang="en-US">
                <a:solidFill>
                  <a:srgbClr val="000000"/>
                </a:solidFill>
              </a:rPr>
              <a:t>a</a:t>
            </a:r>
            <a:r>
              <a:rPr sz="2800" lang="en-US">
                <a:solidFill>
                  <a:srgbClr val="000000"/>
                </a:solidFill>
              </a:rPr>
              <a:t>ctors </a:t>
            </a:r>
            <a:r>
              <a:rPr sz="2800" lang="en-US">
                <a:solidFill>
                  <a:srgbClr val="000000"/>
                </a:solidFill>
              </a:rPr>
              <a:t>i</a:t>
            </a:r>
            <a:r>
              <a:rPr sz="2800" lang="en-US">
                <a:solidFill>
                  <a:srgbClr val="000000"/>
                </a:solidFill>
              </a:rPr>
              <a:t>n</a:t>
            </a:r>
            <a:r>
              <a:rPr sz="2800" lang="en-US">
                <a:solidFill>
                  <a:srgbClr val="000000"/>
                </a:solidFill>
              </a:rPr>
              <a:t> </a:t>
            </a:r>
            <a:r>
              <a:rPr sz="2800" lang="en-US">
                <a:solidFill>
                  <a:srgbClr val="000000"/>
                </a:solidFill>
              </a:rPr>
              <a:t>p</a:t>
            </a:r>
            <a:r>
              <a:rPr sz="2800" lang="en-US">
                <a:solidFill>
                  <a:srgbClr val="000000"/>
                </a:solidFill>
              </a:rPr>
              <a:t>e</a:t>
            </a:r>
            <a:r>
              <a:rPr sz="2800" lang="en-US">
                <a:solidFill>
                  <a:srgbClr val="000000"/>
                </a:solidFill>
              </a:rPr>
              <a:t>rformance</a:t>
            </a:r>
            <a:r>
              <a:rPr sz="2800" lang="en-US">
                <a:solidFill>
                  <a:srgbClr val="000000"/>
                </a:solidFill>
              </a:rPr>
              <a:t>,</a:t>
            </a:r>
            <a:r>
              <a:rPr sz="2800" lang="en-US">
                <a:solidFill>
                  <a:srgbClr val="000000"/>
                </a:solidFill>
              </a:rPr>
              <a:t>a</a:t>
            </a:r>
            <a:r>
              <a:rPr sz="2800" lang="en-US">
                <a:solidFill>
                  <a:srgbClr val="000000"/>
                </a:solidFill>
              </a:rPr>
              <a:t>n</a:t>
            </a:r>
            <a:r>
              <a:rPr sz="2800" lang="en-US">
                <a:solidFill>
                  <a:srgbClr val="000000"/>
                </a:solidFill>
              </a:rPr>
              <a:t>d</a:t>
            </a:r>
            <a:r>
              <a:rPr sz="2800" lang="en-US">
                <a:solidFill>
                  <a:srgbClr val="000000"/>
                </a:solidFill>
              </a:rPr>
              <a:t> </a:t>
            </a:r>
            <a:r>
              <a:rPr sz="2800" lang="en-US">
                <a:solidFill>
                  <a:srgbClr val="000000"/>
                </a:solidFill>
              </a:rPr>
              <a:t>I</a:t>
            </a:r>
            <a:r>
              <a:rPr sz="2800" lang="en-US">
                <a:solidFill>
                  <a:srgbClr val="000000"/>
                </a:solidFill>
              </a:rPr>
              <a:t>d</a:t>
            </a:r>
            <a:r>
              <a:rPr sz="2800" lang="en-US">
                <a:solidFill>
                  <a:srgbClr val="000000"/>
                </a:solidFill>
              </a:rPr>
              <a:t>e</a:t>
            </a:r>
            <a:r>
              <a:rPr sz="2800" lang="en-US">
                <a:solidFill>
                  <a:srgbClr val="000000"/>
                </a:solidFill>
              </a:rPr>
              <a:t>tif</a:t>
            </a:r>
            <a:r>
              <a:rPr sz="2800" lang="en-US">
                <a:solidFill>
                  <a:srgbClr val="000000"/>
                </a:solidFill>
              </a:rPr>
              <a:t>y</a:t>
            </a:r>
            <a:endParaRPr sz="2800" lang="en-US">
              <a:solidFill>
                <a:srgbClr val="000000"/>
              </a:solidFill>
            </a:endParaRPr>
          </a:p>
          <a:p>
            <a:r>
              <a:rPr sz="2800" lang="en-US">
                <a:solidFill>
                  <a:srgbClr val="000000"/>
                </a:solidFill>
              </a:rPr>
              <a:t>o</a:t>
            </a:r>
            <a:r>
              <a:rPr sz="2800" lang="en-US">
                <a:solidFill>
                  <a:srgbClr val="000000"/>
                </a:solidFill>
              </a:rPr>
              <a:t>p</a:t>
            </a:r>
            <a:r>
              <a:rPr sz="2800" lang="en-US">
                <a:solidFill>
                  <a:srgbClr val="000000"/>
                </a:solidFill>
              </a:rPr>
              <a:t>p</a:t>
            </a:r>
            <a:r>
              <a:rPr sz="2800" lang="en-US">
                <a:solidFill>
                  <a:srgbClr val="000000"/>
                </a:solidFill>
              </a:rPr>
              <a:t>ortunities </a:t>
            </a:r>
            <a:r>
              <a:rPr sz="2800" lang="en-US">
                <a:solidFill>
                  <a:srgbClr val="000000"/>
                </a:solidFill>
              </a:rPr>
              <a:t>F</a:t>
            </a:r>
            <a:r>
              <a:rPr sz="2800" lang="en-US">
                <a:solidFill>
                  <a:srgbClr val="000000"/>
                </a:solidFill>
              </a:rPr>
              <a:t>o</a:t>
            </a:r>
            <a:r>
              <a:rPr sz="2800" lang="en-US">
                <a:solidFill>
                  <a:srgbClr val="000000"/>
                </a:solidFill>
              </a:rPr>
              <a:t>r</a:t>
            </a:r>
            <a:r>
              <a:rPr sz="2800" lang="en-US">
                <a:solidFill>
                  <a:srgbClr val="000000"/>
                </a:solidFill>
              </a:rPr>
              <a:t> </a:t>
            </a:r>
            <a:r>
              <a:rPr sz="2800" lang="en-US">
                <a:solidFill>
                  <a:srgbClr val="000000"/>
                </a:solidFill>
              </a:rPr>
              <a:t>i</a:t>
            </a:r>
            <a:r>
              <a:rPr sz="2800" lang="en-US">
                <a:solidFill>
                  <a:srgbClr val="000000"/>
                </a:solidFill>
              </a:rPr>
              <a:t>m</a:t>
            </a:r>
            <a:r>
              <a:rPr sz="2800" lang="en-US">
                <a:solidFill>
                  <a:srgbClr val="000000"/>
                </a:solidFill>
              </a:rPr>
              <a:t>p</a:t>
            </a:r>
            <a:r>
              <a:rPr sz="2800" lang="en-US">
                <a:solidFill>
                  <a:srgbClr val="000000"/>
                </a:solidFill>
              </a:rPr>
              <a:t>r</a:t>
            </a:r>
            <a:r>
              <a:rPr sz="2800" lang="en-US">
                <a:solidFill>
                  <a:srgbClr val="000000"/>
                </a:solidFill>
              </a:rPr>
              <a:t>ove</a:t>
            </a:r>
            <a:r>
              <a:rPr sz="2800" lang="en-US">
                <a:solidFill>
                  <a:srgbClr val="000000"/>
                </a:solidFill>
              </a:rPr>
              <a:t>m</a:t>
            </a:r>
            <a:r>
              <a:rPr sz="2800" lang="en-US">
                <a:solidFill>
                  <a:srgbClr val="000000"/>
                </a:solidFill>
              </a:rPr>
              <a:t>e</a:t>
            </a:r>
            <a:r>
              <a:rPr sz="2800" lang="en-US">
                <a:solidFill>
                  <a:srgbClr val="000000"/>
                </a:solidFill>
              </a:rPr>
              <a:t>n</a:t>
            </a:r>
            <a:r>
              <a:rPr sz="2800" lang="en-US">
                <a:solidFill>
                  <a:srgbClr val="000000"/>
                </a:solidFill>
              </a:rPr>
              <a:t>t</a:t>
            </a:r>
            <a:r>
              <a:rPr sz="2800" lang="en-US">
                <a:solidFill>
                  <a:srgbClr val="000000"/>
                </a:solidFill>
              </a:rPr>
              <a:t>.</a:t>
            </a:r>
            <a:r>
              <a:rPr sz="2800" lang="en-US">
                <a:solidFill>
                  <a:srgbClr val="000000"/>
                </a:solidFill>
              </a:rPr>
              <a:t>t</a:t>
            </a:r>
            <a:r>
              <a:rPr sz="2800" lang="en-US">
                <a:solidFill>
                  <a:srgbClr val="000000"/>
                </a:solidFill>
              </a:rPr>
              <a:t>h</a:t>
            </a:r>
            <a:r>
              <a:rPr sz="2800" lang="en-US">
                <a:solidFill>
                  <a:srgbClr val="000000"/>
                </a:solidFill>
              </a:rPr>
              <a:t>i</a:t>
            </a:r>
            <a:r>
              <a:rPr sz="2800" lang="en-US">
                <a:solidFill>
                  <a:srgbClr val="000000"/>
                </a:solidFill>
              </a:rPr>
              <a:t>s</a:t>
            </a:r>
            <a:r>
              <a:rPr sz="2800" lang="en-US">
                <a:solidFill>
                  <a:srgbClr val="000000"/>
                </a:solidFill>
              </a:rPr>
              <a:t> </a:t>
            </a:r>
            <a:r>
              <a:rPr sz="2800" lang="en-US">
                <a:solidFill>
                  <a:srgbClr val="000000"/>
                </a:solidFill>
              </a:rPr>
              <a:t>r</a:t>
            </a:r>
            <a:r>
              <a:rPr sz="2800" lang="en-US">
                <a:solidFill>
                  <a:srgbClr val="000000"/>
                </a:solidFill>
              </a:rPr>
              <a:t>e</a:t>
            </a:r>
            <a:r>
              <a:rPr sz="2800" lang="en-US">
                <a:solidFill>
                  <a:srgbClr val="000000"/>
                </a:solidFill>
              </a:rPr>
              <a:t>s</a:t>
            </a:r>
            <a:r>
              <a:rPr sz="2800" lang="en-US">
                <a:solidFill>
                  <a:srgbClr val="000000"/>
                </a:solidFill>
              </a:rPr>
              <a:t>ult </a:t>
            </a:r>
            <a:r>
              <a:rPr sz="2800" lang="en-US">
                <a:solidFill>
                  <a:srgbClr val="000000"/>
                </a:solidFill>
              </a:rPr>
              <a:t>i</a:t>
            </a:r>
            <a:r>
              <a:rPr sz="2800" lang="en-US">
                <a:solidFill>
                  <a:srgbClr val="000000"/>
                </a:solidFill>
              </a:rPr>
              <a:t>n</a:t>
            </a:r>
            <a:r>
              <a:rPr sz="2800" lang="en-US">
                <a:solidFill>
                  <a:srgbClr val="000000"/>
                </a:solidFill>
              </a:rPr>
              <a:t> </a:t>
            </a:r>
            <a:r>
              <a:rPr sz="2800" lang="en-US">
                <a:solidFill>
                  <a:srgbClr val="000000"/>
                </a:solidFill>
              </a:rPr>
              <a:t>m</a:t>
            </a:r>
            <a:r>
              <a:rPr sz="2800" lang="en-US">
                <a:solidFill>
                  <a:srgbClr val="000000"/>
                </a:solidFill>
              </a:rPr>
              <a:t>ore </a:t>
            </a:r>
            <a:r>
              <a:rPr sz="2800" lang="en-US">
                <a:solidFill>
                  <a:srgbClr val="000000"/>
                </a:solidFill>
              </a:rPr>
              <a:t>e</a:t>
            </a:r>
            <a:r>
              <a:rPr sz="2800" lang="en-US">
                <a:solidFill>
                  <a:srgbClr val="000000"/>
                </a:solidFill>
              </a:rPr>
              <a:t>f</a:t>
            </a:r>
            <a:r>
              <a:rPr sz="2800" lang="en-US">
                <a:solidFill>
                  <a:srgbClr val="000000"/>
                </a:solidFill>
              </a:rPr>
              <a:t>f</a:t>
            </a:r>
            <a:r>
              <a:rPr sz="2800" lang="en-US">
                <a:solidFill>
                  <a:srgbClr val="000000"/>
                </a:solidFill>
              </a:rPr>
              <a:t>e</a:t>
            </a:r>
            <a:r>
              <a:rPr sz="2800" lang="en-US">
                <a:solidFill>
                  <a:srgbClr val="000000"/>
                </a:solidFill>
              </a:rPr>
              <a:t>c</a:t>
            </a:r>
            <a:r>
              <a:rPr sz="2800" lang="en-US">
                <a:solidFill>
                  <a:srgbClr val="000000"/>
                </a:solidFill>
              </a:rPr>
              <a:t>l</a:t>
            </a:r>
            <a:r>
              <a:rPr sz="2800" lang="en-US">
                <a:solidFill>
                  <a:srgbClr val="000000"/>
                </a:solidFill>
              </a:rPr>
              <a:t>i</a:t>
            </a:r>
            <a:r>
              <a:rPr sz="2800" lang="en-US">
                <a:solidFill>
                  <a:srgbClr val="000000"/>
                </a:solidFill>
              </a:rPr>
              <a:t>v</a:t>
            </a:r>
            <a:r>
              <a:rPr sz="2800" lang="en-US">
                <a:solidFill>
                  <a:srgbClr val="000000"/>
                </a:solidFill>
              </a:rPr>
              <a:t>e</a:t>
            </a:r>
            <a:r>
              <a:rPr sz="2800" lang="en-US">
                <a:solidFill>
                  <a:srgbClr val="000000"/>
                </a:solidFill>
              </a:rPr>
              <a:t> </a:t>
            </a:r>
            <a:r>
              <a:rPr sz="2800" lang="en-US">
                <a:solidFill>
                  <a:srgbClr val="000000"/>
                </a:solidFill>
              </a:rPr>
              <a:t>M</a:t>
            </a:r>
            <a:r>
              <a:rPr sz="2800" lang="en-US">
                <a:solidFill>
                  <a:srgbClr val="000000"/>
                </a:solidFill>
              </a:rPr>
              <a:t>a</a:t>
            </a:r>
            <a:r>
              <a:rPr sz="2800" lang="en-US">
                <a:solidFill>
                  <a:srgbClr val="000000"/>
                </a:solidFill>
              </a:rPr>
              <a:t>n</a:t>
            </a:r>
            <a:r>
              <a:rPr sz="2800" lang="en-US">
                <a:solidFill>
                  <a:srgbClr val="000000"/>
                </a:solidFill>
              </a:rPr>
              <a:t>gement </a:t>
            </a:r>
            <a:r>
              <a:rPr sz="2800" lang="en-US">
                <a:solidFill>
                  <a:srgbClr val="000000"/>
                </a:solidFill>
              </a:rPr>
              <a:t>s</a:t>
            </a:r>
            <a:r>
              <a:rPr sz="2800" lang="en-US">
                <a:solidFill>
                  <a:srgbClr val="000000"/>
                </a:solidFill>
              </a:rPr>
              <a:t>t</a:t>
            </a:r>
            <a:r>
              <a:rPr sz="2800" lang="en-US">
                <a:solidFill>
                  <a:srgbClr val="000000"/>
                </a:solidFill>
              </a:rPr>
              <a:t>r</a:t>
            </a:r>
            <a:r>
              <a:rPr sz="2800" lang="en-US">
                <a:solidFill>
                  <a:srgbClr val="000000"/>
                </a:solidFill>
              </a:rPr>
              <a:t>a</a:t>
            </a:r>
            <a:r>
              <a:rPr sz="2800" lang="en-US">
                <a:solidFill>
                  <a:srgbClr val="000000"/>
                </a:solidFill>
              </a:rPr>
              <a:t>teg</a:t>
            </a:r>
            <a:r>
              <a:rPr sz="2800" lang="en-US">
                <a:solidFill>
                  <a:srgbClr val="000000"/>
                </a:solidFill>
              </a:rPr>
              <a:t>i</a:t>
            </a:r>
            <a:r>
              <a:rPr sz="2800" lang="en-US">
                <a:solidFill>
                  <a:srgbClr val="000000"/>
                </a:solidFill>
              </a:rPr>
              <a:t>e</a:t>
            </a:r>
            <a:r>
              <a:rPr sz="2800" lang="en-US">
                <a:solidFill>
                  <a:srgbClr val="000000"/>
                </a:solidFill>
              </a:rPr>
              <a:t>s</a:t>
            </a:r>
            <a:r>
              <a:rPr sz="2800" lang="en-US">
                <a:solidFill>
                  <a:srgbClr val="000000"/>
                </a:solidFill>
              </a:rPr>
              <a:t> </a:t>
            </a:r>
            <a:r>
              <a:rPr sz="2800" lang="en-US">
                <a:solidFill>
                  <a:srgbClr val="000000"/>
                </a:solidFill>
              </a:rPr>
              <a:t>a</a:t>
            </a:r>
            <a:r>
              <a:rPr sz="2800" lang="en-US">
                <a:solidFill>
                  <a:srgbClr val="000000"/>
                </a:solidFill>
              </a:rPr>
              <a:t>n</a:t>
            </a:r>
            <a:r>
              <a:rPr sz="2800" lang="en-US">
                <a:solidFill>
                  <a:srgbClr val="000000"/>
                </a:solidFill>
              </a:rPr>
              <a:t>d</a:t>
            </a:r>
            <a:r>
              <a:rPr sz="2800" lang="en-US">
                <a:solidFill>
                  <a:srgbClr val="000000"/>
                </a:solidFill>
              </a:rPr>
              <a:t> </a:t>
            </a:r>
            <a:r>
              <a:rPr sz="2800" lang="en-US">
                <a:solidFill>
                  <a:srgbClr val="000000"/>
                </a:solidFill>
              </a:rPr>
              <a:t>a</a:t>
            </a:r>
            <a:r>
              <a:rPr sz="2800" lang="en-US">
                <a:solidFill>
                  <a:srgbClr val="000000"/>
                </a:solidFill>
              </a:rPr>
              <a:t> </a:t>
            </a:r>
            <a:r>
              <a:rPr sz="2800" lang="en-US">
                <a:solidFill>
                  <a:srgbClr val="000000"/>
                </a:solidFill>
              </a:rPr>
              <a:t>D</a:t>
            </a:r>
            <a:r>
              <a:rPr sz="2800" lang="en-US">
                <a:solidFill>
                  <a:srgbClr val="000000"/>
                </a:solidFill>
              </a:rPr>
              <a:t>a</a:t>
            </a:r>
            <a:r>
              <a:rPr sz="2800" lang="en-US">
                <a:solidFill>
                  <a:srgbClr val="000000"/>
                </a:solidFill>
              </a:rPr>
              <a:t>t</a:t>
            </a:r>
            <a:r>
              <a:rPr sz="2800" lang="en-US">
                <a:solidFill>
                  <a:srgbClr val="000000"/>
                </a:solidFill>
              </a:rPr>
              <a:t>e</a:t>
            </a:r>
            <a:r>
              <a:rPr sz="2800" lang="en-US">
                <a:solidFill>
                  <a:srgbClr val="000000"/>
                </a:solidFill>
              </a:rPr>
              <a:t>-</a:t>
            </a:r>
            <a:r>
              <a:rPr sz="2800" lang="en-US">
                <a:solidFill>
                  <a:srgbClr val="000000"/>
                </a:solidFill>
              </a:rPr>
              <a:t>d</a:t>
            </a:r>
            <a:r>
              <a:rPr sz="2800" lang="en-US">
                <a:solidFill>
                  <a:srgbClr val="000000"/>
                </a:solidFill>
              </a:rPr>
              <a:t>r</a:t>
            </a:r>
            <a:r>
              <a:rPr sz="2800" lang="en-US">
                <a:solidFill>
                  <a:srgbClr val="000000"/>
                </a:solidFill>
              </a:rPr>
              <a:t>iven </a:t>
            </a:r>
            <a:endParaRPr sz="2800" lang="en-US">
              <a:solidFill>
                <a:srgbClr val="000000"/>
              </a:solidFill>
            </a:endParaRPr>
          </a:p>
          <a:p>
            <a:r>
              <a:rPr sz="2800" lang="en-US">
                <a:solidFill>
                  <a:srgbClr val="000000"/>
                </a:solidFill>
              </a:rPr>
              <a:t>A</a:t>
            </a:r>
            <a:r>
              <a:rPr sz="2800" lang="en-US">
                <a:solidFill>
                  <a:srgbClr val="000000"/>
                </a:solidFill>
              </a:rPr>
              <a:t>p</a:t>
            </a:r>
            <a:r>
              <a:rPr sz="2800" lang="en-US">
                <a:solidFill>
                  <a:srgbClr val="000000"/>
                </a:solidFill>
              </a:rPr>
              <a:t>p</a:t>
            </a:r>
            <a:r>
              <a:rPr sz="2800" lang="en-US">
                <a:solidFill>
                  <a:srgbClr val="000000"/>
                </a:solidFill>
              </a:rPr>
              <a:t>roach </a:t>
            </a:r>
            <a:r>
              <a:rPr sz="2800" lang="en-US">
                <a:solidFill>
                  <a:srgbClr val="000000"/>
                </a:solidFill>
              </a:rPr>
              <a:t>t</a:t>
            </a:r>
            <a:r>
              <a:rPr sz="2800" lang="en-US">
                <a:solidFill>
                  <a:srgbClr val="000000"/>
                </a:solidFill>
              </a:rPr>
              <a:t>o</a:t>
            </a:r>
            <a:r>
              <a:rPr sz="2800" lang="en-US">
                <a:solidFill>
                  <a:srgbClr val="000000"/>
                </a:solidFill>
              </a:rPr>
              <a:t> </a:t>
            </a:r>
            <a:r>
              <a:rPr sz="2800" lang="en-US">
                <a:solidFill>
                  <a:srgbClr val="000000"/>
                </a:solidFill>
              </a:rPr>
              <a:t>e</a:t>
            </a:r>
            <a:r>
              <a:rPr sz="2800" lang="en-US">
                <a:solidFill>
                  <a:srgbClr val="000000"/>
                </a:solidFill>
              </a:rPr>
              <a:t>m</a:t>
            </a:r>
            <a:r>
              <a:rPr sz="2800" lang="en-US">
                <a:solidFill>
                  <a:srgbClr val="000000"/>
                </a:solidFill>
              </a:rPr>
              <a:t>p</a:t>
            </a:r>
            <a:r>
              <a:rPr sz="2800" lang="en-US">
                <a:solidFill>
                  <a:srgbClr val="000000"/>
                </a:solidFill>
              </a:rPr>
              <a:t>loyee </a:t>
            </a:r>
            <a:r>
              <a:rPr sz="2800" lang="en-US">
                <a:solidFill>
                  <a:srgbClr val="000000"/>
                </a:solidFill>
              </a:rPr>
              <a:t>e</a:t>
            </a:r>
            <a:r>
              <a:rPr sz="2800" lang="en-US">
                <a:solidFill>
                  <a:srgbClr val="000000"/>
                </a:solidFill>
              </a:rPr>
              <a:t>v</a:t>
            </a:r>
            <a:r>
              <a:rPr sz="2800" lang="en-US">
                <a:solidFill>
                  <a:srgbClr val="000000"/>
                </a:solidFill>
              </a:rPr>
              <a:t>a</a:t>
            </a:r>
            <a:r>
              <a:rPr sz="2800" lang="en-US">
                <a:solidFill>
                  <a:srgbClr val="000000"/>
                </a:solidFill>
              </a:rPr>
              <a:t>l</a:t>
            </a:r>
            <a:r>
              <a:rPr sz="2800" lang="en-US">
                <a:solidFill>
                  <a:srgbClr val="000000"/>
                </a:solidFill>
              </a:rPr>
              <a:t>uation </a:t>
            </a:r>
            <a:endParaRPr sz="2800" lang="en-US">
              <a:solidFill>
                <a:srgbClr val="000000"/>
              </a:solidFill>
            </a:endParaRPr>
          </a:p>
          <a:p>
            <a:endParaRPr sz="2800" lang="en-US">
              <a:solidFill>
                <a:srgbClr val="000000"/>
              </a:solidFill>
            </a:endParaRPr>
          </a:p>
          <a:p>
            <a:r>
              <a:rPr sz="2800" lang="en-US">
                <a:solidFill>
                  <a:srgbClr val="000000"/>
                </a:solidFill>
              </a:rPr>
              <a:t>S</a:t>
            </a:r>
            <a:r>
              <a:rPr sz="2800" lang="en-US">
                <a:solidFill>
                  <a:srgbClr val="000000"/>
                </a:solidFill>
              </a:rPr>
              <a:t>t</a:t>
            </a:r>
            <a:r>
              <a:rPr sz="2800" lang="en-US">
                <a:solidFill>
                  <a:srgbClr val="000000"/>
                </a:solidFill>
              </a:rPr>
              <a:t>e</a:t>
            </a:r>
            <a:r>
              <a:rPr sz="2800" lang="en-US">
                <a:solidFill>
                  <a:srgbClr val="000000"/>
                </a:solidFill>
              </a:rPr>
              <a:t>p </a:t>
            </a:r>
            <a:r>
              <a:rPr sz="2800" lang="en-US">
                <a:solidFill>
                  <a:srgbClr val="000000"/>
                </a:solidFill>
              </a:rPr>
              <a:t>u</a:t>
            </a:r>
            <a:r>
              <a:rPr sz="2800" lang="en-US">
                <a:solidFill>
                  <a:srgbClr val="000000"/>
                </a:solidFill>
              </a:rPr>
              <a:t>s</a:t>
            </a:r>
            <a:r>
              <a:rPr sz="2800" lang="en-US">
                <a:solidFill>
                  <a:srgbClr val="000000"/>
                </a:solidFill>
              </a:rPr>
              <a:t>ing </a:t>
            </a:r>
            <a:r>
              <a:rPr sz="2800" lang="en-US">
                <a:solidFill>
                  <a:srgbClr val="000000"/>
                </a:solidFill>
              </a:rPr>
              <a:t>i</a:t>
            </a:r>
            <a:r>
              <a:rPr sz="2800" lang="en-US">
                <a:solidFill>
                  <a:srgbClr val="000000"/>
                </a:solidFill>
              </a:rPr>
              <a:t>n</a:t>
            </a:r>
            <a:r>
              <a:rPr sz="2800" lang="en-US">
                <a:solidFill>
                  <a:srgbClr val="000000"/>
                </a:solidFill>
              </a:rPr>
              <a:t> </a:t>
            </a:r>
            <a:r>
              <a:rPr sz="2800" lang="en-US">
                <a:solidFill>
                  <a:srgbClr val="000000"/>
                </a:solidFill>
              </a:rPr>
              <a:t>e</a:t>
            </a:r>
            <a:r>
              <a:rPr sz="2800" lang="en-US">
                <a:solidFill>
                  <a:srgbClr val="000000"/>
                </a:solidFill>
              </a:rPr>
              <a:t>x</a:t>
            </a:r>
            <a:r>
              <a:rPr sz="2800" lang="en-US">
                <a:solidFill>
                  <a:srgbClr val="000000"/>
                </a:solidFill>
              </a:rPr>
              <a:t>c</a:t>
            </a:r>
            <a:r>
              <a:rPr sz="2800" lang="en-US">
                <a:solidFill>
                  <a:srgbClr val="000000"/>
                </a:solidFill>
              </a:rPr>
              <a:t>el</a:t>
            </a:r>
            <a:r>
              <a:rPr sz="2800" lang="en-US">
                <a:solidFill>
                  <a:srgbClr val="000000"/>
                </a:solidFill>
              </a:rPr>
              <a:t>:</a:t>
            </a:r>
            <a:endParaRPr sz="2800" lang="en-US">
              <a:solidFill>
                <a:srgbClr val="000000"/>
              </a:solidFill>
            </a:endParaRPr>
          </a:p>
          <a:p>
            <a:r>
              <a:rPr sz="2800" lang="en-US">
                <a:solidFill>
                  <a:srgbClr val="000000"/>
                </a:solidFill>
              </a:rPr>
              <a:t>C</a:t>
            </a:r>
            <a:r>
              <a:rPr sz="2800" lang="en-US">
                <a:solidFill>
                  <a:srgbClr val="000000"/>
                </a:solidFill>
              </a:rPr>
              <a:t>o</a:t>
            </a:r>
            <a:r>
              <a:rPr sz="2800" lang="en-US">
                <a:solidFill>
                  <a:srgbClr val="000000"/>
                </a:solidFill>
              </a:rPr>
              <a:t>n</a:t>
            </a:r>
            <a:r>
              <a:rPr sz="2800" lang="en-US">
                <a:solidFill>
                  <a:srgbClr val="000000"/>
                </a:solidFill>
              </a:rPr>
              <a:t>d</a:t>
            </a:r>
            <a:r>
              <a:rPr sz="2800" lang="en-US">
                <a:solidFill>
                  <a:srgbClr val="000000"/>
                </a:solidFill>
              </a:rPr>
              <a:t>ition </a:t>
            </a:r>
            <a:r>
              <a:rPr sz="2800" lang="en-US">
                <a:solidFill>
                  <a:srgbClr val="000000"/>
                </a:solidFill>
              </a:rPr>
              <a:t>f</a:t>
            </a:r>
            <a:r>
              <a:rPr sz="2800" lang="en-US">
                <a:solidFill>
                  <a:srgbClr val="000000"/>
                </a:solidFill>
              </a:rPr>
              <a:t>o</a:t>
            </a:r>
            <a:r>
              <a:rPr sz="2800" lang="en-US">
                <a:solidFill>
                  <a:srgbClr val="000000"/>
                </a:solidFill>
              </a:rPr>
              <a:t>r</a:t>
            </a:r>
            <a:r>
              <a:rPr sz="2800" lang="en-US">
                <a:solidFill>
                  <a:srgbClr val="000000"/>
                </a:solidFill>
              </a:rPr>
              <a:t>m</a:t>
            </a:r>
            <a:r>
              <a:rPr sz="2800" lang="en-US">
                <a:solidFill>
                  <a:srgbClr val="000000"/>
                </a:solidFill>
              </a:rPr>
              <a:t>a</a:t>
            </a:r>
            <a:r>
              <a:rPr sz="2800" lang="en-US">
                <a:solidFill>
                  <a:srgbClr val="000000"/>
                </a:solidFill>
              </a:rPr>
              <a:t>t</a:t>
            </a:r>
            <a:r>
              <a:rPr sz="2800" lang="en-US">
                <a:solidFill>
                  <a:srgbClr val="000000"/>
                </a:solidFill>
              </a:rPr>
              <a:t>t</a:t>
            </a:r>
            <a:r>
              <a:rPr sz="2800" lang="en-US">
                <a:solidFill>
                  <a:srgbClr val="000000"/>
                </a:solidFill>
              </a:rPr>
              <a:t>ing </a:t>
            </a:r>
            <a:r>
              <a:rPr sz="2800" lang="en-US">
                <a:solidFill>
                  <a:srgbClr val="000000"/>
                </a:solidFill>
              </a:rPr>
              <a:t>-</a:t>
            </a:r>
            <a:r>
              <a:rPr sz="2800" lang="en-US">
                <a:solidFill>
                  <a:srgbClr val="000000"/>
                </a:solidFill>
              </a:rPr>
              <a:t>t</a:t>
            </a:r>
            <a:r>
              <a:rPr sz="2800" lang="en-US">
                <a:solidFill>
                  <a:srgbClr val="000000"/>
                </a:solidFill>
              </a:rPr>
              <a:t>o</a:t>
            </a:r>
            <a:r>
              <a:rPr sz="2800" lang="en-US">
                <a:solidFill>
                  <a:srgbClr val="000000"/>
                </a:solidFill>
              </a:rPr>
              <a:t> </a:t>
            </a:r>
            <a:r>
              <a:rPr sz="2800" lang="en-US">
                <a:solidFill>
                  <a:srgbClr val="000000"/>
                </a:solidFill>
              </a:rPr>
              <a:t>F</a:t>
            </a:r>
            <a:r>
              <a:rPr sz="2800" lang="en-US">
                <a:solidFill>
                  <a:srgbClr val="000000"/>
                </a:solidFill>
              </a:rPr>
              <a:t>i</a:t>
            </a:r>
            <a:r>
              <a:rPr sz="2800" lang="en-US">
                <a:solidFill>
                  <a:srgbClr val="000000"/>
                </a:solidFill>
              </a:rPr>
              <a:t>n</a:t>
            </a:r>
            <a:r>
              <a:rPr sz="2800" lang="en-US">
                <a:solidFill>
                  <a:srgbClr val="000000"/>
                </a:solidFill>
              </a:rPr>
              <a:t>d</a:t>
            </a:r>
            <a:r>
              <a:rPr sz="2800" lang="en-US">
                <a:solidFill>
                  <a:srgbClr val="000000"/>
                </a:solidFill>
              </a:rPr>
              <a:t> </a:t>
            </a:r>
            <a:r>
              <a:rPr sz="2800" lang="en-US">
                <a:solidFill>
                  <a:srgbClr val="000000"/>
                </a:solidFill>
              </a:rPr>
              <a:t>o</a:t>
            </a:r>
            <a:r>
              <a:rPr sz="2800" lang="en-US">
                <a:solidFill>
                  <a:srgbClr val="000000"/>
                </a:solidFill>
              </a:rPr>
              <a:t>ut </a:t>
            </a:r>
            <a:r>
              <a:rPr sz="2800" lang="en-US">
                <a:solidFill>
                  <a:srgbClr val="000000"/>
                </a:solidFill>
              </a:rPr>
              <a:t>t</a:t>
            </a:r>
            <a:r>
              <a:rPr sz="2800" lang="en-US">
                <a:solidFill>
                  <a:srgbClr val="000000"/>
                </a:solidFill>
              </a:rPr>
              <a:t>h</a:t>
            </a:r>
            <a:r>
              <a:rPr sz="2800" lang="en-US">
                <a:solidFill>
                  <a:srgbClr val="000000"/>
                </a:solidFill>
              </a:rPr>
              <a:t>e</a:t>
            </a:r>
            <a:r>
              <a:rPr sz="2800" lang="en-US">
                <a:solidFill>
                  <a:srgbClr val="000000"/>
                </a:solidFill>
              </a:rPr>
              <a:t> </a:t>
            </a:r>
            <a:r>
              <a:rPr sz="2800" lang="en-US">
                <a:solidFill>
                  <a:srgbClr val="000000"/>
                </a:solidFill>
              </a:rPr>
              <a:t>m</a:t>
            </a:r>
            <a:r>
              <a:rPr sz="2800" lang="en-US">
                <a:solidFill>
                  <a:srgbClr val="000000"/>
                </a:solidFill>
              </a:rPr>
              <a:t>i</a:t>
            </a:r>
            <a:r>
              <a:rPr sz="2800" lang="en-US">
                <a:solidFill>
                  <a:srgbClr val="000000"/>
                </a:solidFill>
              </a:rPr>
              <a:t>ssing </a:t>
            </a:r>
            <a:r>
              <a:rPr sz="2800" lang="en-US">
                <a:solidFill>
                  <a:srgbClr val="000000"/>
                </a:solidFill>
              </a:rPr>
              <a:t>f</a:t>
            </a:r>
            <a:r>
              <a:rPr sz="2800" lang="en-US">
                <a:solidFill>
                  <a:srgbClr val="000000"/>
                </a:solidFill>
              </a:rPr>
              <a:t>e</a:t>
            </a:r>
            <a:r>
              <a:rPr sz="2800" lang="en-US">
                <a:solidFill>
                  <a:srgbClr val="000000"/>
                </a:solidFill>
              </a:rPr>
              <a:t>atures</a:t>
            </a:r>
            <a:r>
              <a:rPr sz="2800" lang="en-US">
                <a:solidFill>
                  <a:srgbClr val="000000"/>
                </a:solidFill>
              </a:rPr>
              <a:t>.</a:t>
            </a:r>
            <a:endParaRPr sz="2800" lang="en-US">
              <a:solidFill>
                <a:srgbClr val="000000"/>
              </a:solidFill>
            </a:endParaRPr>
          </a:p>
          <a:p>
            <a:r>
              <a:rPr sz="2800" lang="en-US">
                <a:solidFill>
                  <a:srgbClr val="000000"/>
                </a:solidFill>
              </a:rPr>
              <a:t>F</a:t>
            </a:r>
            <a:r>
              <a:rPr sz="2800" lang="en-US">
                <a:solidFill>
                  <a:srgbClr val="000000"/>
                </a:solidFill>
              </a:rPr>
              <a:t>i</a:t>
            </a:r>
            <a:r>
              <a:rPr sz="2800" lang="en-US">
                <a:solidFill>
                  <a:srgbClr val="000000"/>
                </a:solidFill>
              </a:rPr>
              <a:t>l</a:t>
            </a:r>
            <a:r>
              <a:rPr sz="2800" lang="en-US">
                <a:solidFill>
                  <a:srgbClr val="000000"/>
                </a:solidFill>
              </a:rPr>
              <a:t>t</a:t>
            </a:r>
            <a:r>
              <a:rPr sz="2800" lang="en-US">
                <a:solidFill>
                  <a:srgbClr val="000000"/>
                </a:solidFill>
              </a:rPr>
              <a:t>e</a:t>
            </a:r>
            <a:r>
              <a:rPr sz="2800" lang="en-US">
                <a:solidFill>
                  <a:srgbClr val="000000"/>
                </a:solidFill>
              </a:rPr>
              <a:t>r</a:t>
            </a:r>
            <a:r>
              <a:rPr sz="2800" lang="en-US">
                <a:solidFill>
                  <a:srgbClr val="000000"/>
                </a:solidFill>
              </a:rPr>
              <a:t>-</a:t>
            </a:r>
            <a:r>
              <a:rPr sz="2800" lang="en-US">
                <a:solidFill>
                  <a:srgbClr val="000000"/>
                </a:solidFill>
              </a:rPr>
              <a:t>t</a:t>
            </a:r>
            <a:r>
              <a:rPr sz="2800" lang="en-US">
                <a:solidFill>
                  <a:srgbClr val="000000"/>
                </a:solidFill>
              </a:rPr>
              <a:t>o</a:t>
            </a:r>
            <a:r>
              <a:rPr sz="2800" lang="en-US">
                <a:solidFill>
                  <a:srgbClr val="000000"/>
                </a:solidFill>
              </a:rPr>
              <a:t> </a:t>
            </a:r>
            <a:r>
              <a:rPr sz="2800" lang="en-US">
                <a:solidFill>
                  <a:srgbClr val="000000"/>
                </a:solidFill>
              </a:rPr>
              <a:t>r</a:t>
            </a:r>
            <a:r>
              <a:rPr sz="2800" lang="en-US">
                <a:solidFill>
                  <a:srgbClr val="000000"/>
                </a:solidFill>
              </a:rPr>
              <a:t>e</a:t>
            </a:r>
            <a:r>
              <a:rPr sz="2800" lang="en-US">
                <a:solidFill>
                  <a:srgbClr val="000000"/>
                </a:solidFill>
              </a:rPr>
              <a:t>m</a:t>
            </a:r>
            <a:r>
              <a:rPr sz="2800" lang="en-US">
                <a:solidFill>
                  <a:srgbClr val="000000"/>
                </a:solidFill>
              </a:rPr>
              <a:t>ove </a:t>
            </a:r>
            <a:r>
              <a:rPr sz="2800" lang="en-US">
                <a:solidFill>
                  <a:srgbClr val="000000"/>
                </a:solidFill>
              </a:rPr>
              <a:t>t</a:t>
            </a:r>
            <a:r>
              <a:rPr sz="2800" lang="en-US">
                <a:solidFill>
                  <a:srgbClr val="000000"/>
                </a:solidFill>
              </a:rPr>
              <a:t>h</a:t>
            </a:r>
            <a:r>
              <a:rPr sz="2800" lang="en-US">
                <a:solidFill>
                  <a:srgbClr val="000000"/>
                </a:solidFill>
              </a:rPr>
              <a:t>e</a:t>
            </a:r>
            <a:r>
              <a:rPr sz="2800" lang="en-US">
                <a:solidFill>
                  <a:srgbClr val="000000"/>
                </a:solidFill>
              </a:rPr>
              <a:t> </a:t>
            </a:r>
            <a:r>
              <a:rPr sz="2800" lang="en-US">
                <a:solidFill>
                  <a:srgbClr val="000000"/>
                </a:solidFill>
              </a:rPr>
              <a:t>b</a:t>
            </a:r>
            <a:r>
              <a:rPr sz="2800" lang="en-US">
                <a:solidFill>
                  <a:srgbClr val="000000"/>
                </a:solidFill>
              </a:rPr>
              <a:t>l</a:t>
            </a:r>
            <a:r>
              <a:rPr sz="2800" lang="en-US">
                <a:solidFill>
                  <a:srgbClr val="000000"/>
                </a:solidFill>
              </a:rPr>
              <a:t>a</a:t>
            </a:r>
            <a:r>
              <a:rPr sz="2800" lang="en-US">
                <a:solidFill>
                  <a:srgbClr val="000000"/>
                </a:solidFill>
              </a:rPr>
              <a:t>n</a:t>
            </a:r>
            <a:r>
              <a:rPr sz="2800" lang="en-US">
                <a:solidFill>
                  <a:srgbClr val="000000"/>
                </a:solidFill>
              </a:rPr>
              <a:t>k</a:t>
            </a:r>
            <a:r>
              <a:rPr sz="2800" lang="en-US">
                <a:solidFill>
                  <a:srgbClr val="000000"/>
                </a:solidFill>
              </a:rPr>
              <a:t> </a:t>
            </a:r>
            <a:r>
              <a:rPr sz="2800" lang="en-US">
                <a:solidFill>
                  <a:srgbClr val="000000"/>
                </a:solidFill>
              </a:rPr>
              <a:t>d</a:t>
            </a:r>
            <a:r>
              <a:rPr sz="2800" lang="en-US">
                <a:solidFill>
                  <a:srgbClr val="000000"/>
                </a:solidFill>
              </a:rPr>
              <a:t>a</a:t>
            </a:r>
            <a:r>
              <a:rPr sz="2800" lang="en-US">
                <a:solidFill>
                  <a:srgbClr val="000000"/>
                </a:solidFill>
              </a:rPr>
              <a:t>t</a:t>
            </a:r>
            <a:r>
              <a:rPr sz="2800" lang="en-US">
                <a:solidFill>
                  <a:srgbClr val="000000"/>
                </a:solidFill>
              </a:rPr>
              <a:t>a</a:t>
            </a:r>
            <a:r>
              <a:rPr sz="2800" lang="en-US">
                <a:solidFill>
                  <a:srgbClr val="000000"/>
                </a:solidFill>
              </a:rPr>
              <a:t>.</a:t>
            </a:r>
            <a:endParaRPr sz="2800" lang="en-US">
              <a:solidFill>
                <a:srgbClr val="000000"/>
              </a:solidFill>
            </a:endParaRPr>
          </a:p>
          <a:p>
            <a:r>
              <a:rPr sz="2800" lang="en-US">
                <a:solidFill>
                  <a:srgbClr val="000000"/>
                </a:solidFill>
              </a:rPr>
              <a:t>F</a:t>
            </a:r>
            <a:r>
              <a:rPr sz="2800" lang="en-US">
                <a:solidFill>
                  <a:srgbClr val="000000"/>
                </a:solidFill>
              </a:rPr>
              <a:t>o</a:t>
            </a:r>
            <a:r>
              <a:rPr sz="2800" lang="en-US">
                <a:solidFill>
                  <a:srgbClr val="000000"/>
                </a:solidFill>
              </a:rPr>
              <a:t>r</a:t>
            </a:r>
            <a:r>
              <a:rPr sz="2800" lang="en-US">
                <a:solidFill>
                  <a:srgbClr val="000000"/>
                </a:solidFill>
              </a:rPr>
              <a:t>m</a:t>
            </a:r>
            <a:r>
              <a:rPr sz="2800" lang="en-US">
                <a:solidFill>
                  <a:srgbClr val="000000"/>
                </a:solidFill>
              </a:rPr>
              <a:t>u</a:t>
            </a:r>
            <a:r>
              <a:rPr sz="2800" lang="en-US">
                <a:solidFill>
                  <a:srgbClr val="000000"/>
                </a:solidFill>
              </a:rPr>
              <a:t>la</a:t>
            </a:r>
            <a:r>
              <a:rPr sz="2800" lang="en-US">
                <a:solidFill>
                  <a:srgbClr val="000000"/>
                </a:solidFill>
              </a:rPr>
              <a:t>-to</a:t>
            </a:r>
            <a:r>
              <a:rPr sz="2800" lang="en-US">
                <a:solidFill>
                  <a:srgbClr val="000000"/>
                </a:solidFill>
              </a:rPr>
              <a:t> </a:t>
            </a:r>
            <a:r>
              <a:rPr sz="2800" lang="en-US">
                <a:solidFill>
                  <a:srgbClr val="000000"/>
                </a:solidFill>
              </a:rPr>
              <a:t>F</a:t>
            </a:r>
            <a:r>
              <a:rPr sz="2800" lang="en-US">
                <a:solidFill>
                  <a:srgbClr val="000000"/>
                </a:solidFill>
              </a:rPr>
              <a:t>i</a:t>
            </a:r>
            <a:r>
              <a:rPr sz="2800" lang="en-US">
                <a:solidFill>
                  <a:srgbClr val="000000"/>
                </a:solidFill>
              </a:rPr>
              <a:t>nd </a:t>
            </a:r>
            <a:r>
              <a:rPr sz="2800" lang="en-US">
                <a:solidFill>
                  <a:srgbClr val="000000"/>
                </a:solidFill>
              </a:rPr>
              <a:t>O</a:t>
            </a:r>
            <a:r>
              <a:rPr sz="2800" lang="en-US">
                <a:solidFill>
                  <a:srgbClr val="000000"/>
                </a:solidFill>
              </a:rPr>
              <a:t>u</a:t>
            </a:r>
            <a:r>
              <a:rPr sz="2800" lang="en-US">
                <a:solidFill>
                  <a:srgbClr val="000000"/>
                </a:solidFill>
              </a:rPr>
              <a:t>t</a:t>
            </a:r>
            <a:r>
              <a:rPr sz="2800" lang="en-US">
                <a:solidFill>
                  <a:srgbClr val="000000"/>
                </a:solidFill>
              </a:rPr>
              <a:t> </a:t>
            </a:r>
            <a:r>
              <a:rPr sz="2800" lang="en-US">
                <a:solidFill>
                  <a:srgbClr val="000000"/>
                </a:solidFill>
              </a:rPr>
              <a:t>t</a:t>
            </a:r>
            <a:r>
              <a:rPr sz="2800" lang="en-US">
                <a:solidFill>
                  <a:srgbClr val="000000"/>
                </a:solidFill>
              </a:rPr>
              <a:t>h</a:t>
            </a:r>
            <a:r>
              <a:rPr sz="2800" lang="en-US">
                <a:solidFill>
                  <a:srgbClr val="000000"/>
                </a:solidFill>
              </a:rPr>
              <a:t>e</a:t>
            </a:r>
            <a:r>
              <a:rPr sz="2800" lang="en-US">
                <a:solidFill>
                  <a:srgbClr val="000000"/>
                </a:solidFill>
              </a:rPr>
              <a:t> </a:t>
            </a:r>
            <a:r>
              <a:rPr sz="2800" lang="en-US">
                <a:solidFill>
                  <a:srgbClr val="000000"/>
                </a:solidFill>
              </a:rPr>
              <a:t>p</a:t>
            </a:r>
            <a:r>
              <a:rPr sz="2800" lang="en-US">
                <a:solidFill>
                  <a:srgbClr val="000000"/>
                </a:solidFill>
              </a:rPr>
              <a:t>e</a:t>
            </a:r>
            <a:r>
              <a:rPr sz="2800" lang="en-US">
                <a:solidFill>
                  <a:srgbClr val="000000"/>
                </a:solidFill>
              </a:rPr>
              <a:t>r</a:t>
            </a:r>
            <a:r>
              <a:rPr sz="2800" lang="en-US">
                <a:solidFill>
                  <a:srgbClr val="000000"/>
                </a:solidFill>
              </a:rPr>
              <a:t>formance </a:t>
            </a:r>
            <a:r>
              <a:rPr sz="2800" lang="en-US">
                <a:solidFill>
                  <a:srgbClr val="000000"/>
                </a:solidFill>
              </a:rPr>
              <a:t>l</a:t>
            </a:r>
            <a:r>
              <a:rPr sz="2800" lang="en-US">
                <a:solidFill>
                  <a:srgbClr val="000000"/>
                </a:solidFill>
              </a:rPr>
              <a:t>e</a:t>
            </a:r>
            <a:r>
              <a:rPr sz="2800" lang="en-US">
                <a:solidFill>
                  <a:srgbClr val="000000"/>
                </a:solidFill>
              </a:rPr>
              <a:t>v</a:t>
            </a:r>
            <a:r>
              <a:rPr sz="2800" lang="en-US">
                <a:solidFill>
                  <a:srgbClr val="000000"/>
                </a:solidFill>
              </a:rPr>
              <a:t>el </a:t>
            </a:r>
            <a:r>
              <a:rPr sz="2800" lang="en-US">
                <a:solidFill>
                  <a:srgbClr val="000000"/>
                </a:solidFill>
              </a:rPr>
              <a:t>u</a:t>
            </a:r>
            <a:r>
              <a:rPr sz="2800" lang="en-US">
                <a:solidFill>
                  <a:srgbClr val="000000"/>
                </a:solidFill>
              </a:rPr>
              <a:t>s</a:t>
            </a:r>
            <a:r>
              <a:rPr sz="2800" lang="en-US">
                <a:solidFill>
                  <a:srgbClr val="000000"/>
                </a:solidFill>
              </a:rPr>
              <a:t>i</a:t>
            </a:r>
            <a:r>
              <a:rPr sz="2800" lang="en-US">
                <a:solidFill>
                  <a:srgbClr val="000000"/>
                </a:solidFill>
              </a:rPr>
              <a:t>ng </a:t>
            </a:r>
            <a:r>
              <a:rPr sz="2800" lang="en-US">
                <a:solidFill>
                  <a:srgbClr val="000000"/>
                </a:solidFill>
              </a:rPr>
              <a:t>f</a:t>
            </a:r>
            <a:r>
              <a:rPr sz="2800" lang="en-US">
                <a:solidFill>
                  <a:srgbClr val="000000"/>
                </a:solidFill>
              </a:rPr>
              <a:t>o</a:t>
            </a:r>
            <a:r>
              <a:rPr sz="2800" lang="en-US">
                <a:solidFill>
                  <a:srgbClr val="000000"/>
                </a:solidFill>
              </a:rPr>
              <a:t>r</a:t>
            </a:r>
            <a:r>
              <a:rPr sz="2800" lang="en-US">
                <a:solidFill>
                  <a:srgbClr val="000000"/>
                </a:solidFill>
              </a:rPr>
              <a:t>m</a:t>
            </a:r>
            <a:r>
              <a:rPr sz="2800" lang="en-US">
                <a:solidFill>
                  <a:srgbClr val="000000"/>
                </a:solidFill>
              </a:rPr>
              <a:t>ula</a:t>
            </a:r>
            <a:r>
              <a:rPr sz="2800" lang="en-US">
                <a:solidFill>
                  <a:srgbClr val="000000"/>
                </a:solidFill>
              </a:rPr>
              <a:t>.</a:t>
            </a:r>
            <a:r>
              <a:rPr sz="2800" lang="en-US">
                <a:solidFill>
                  <a:srgbClr val="000000"/>
                </a:solidFill>
              </a:rPr>
              <a:t>.</a:t>
            </a:r>
            <a:endParaRPr sz="2800" lang="en-US">
              <a:solidFill>
                <a:srgbClr val="000000"/>
              </a:solidFill>
            </a:endParaRPr>
          </a:p>
          <a:p>
            <a:r>
              <a:rPr sz="2800" lang="en-US">
                <a:solidFill>
                  <a:srgbClr val="000000"/>
                </a:solidFill>
              </a:rPr>
              <a:t>P</a:t>
            </a:r>
            <a:r>
              <a:rPr sz="2800" lang="en-US">
                <a:solidFill>
                  <a:srgbClr val="000000"/>
                </a:solidFill>
              </a:rPr>
              <a:t>i</a:t>
            </a:r>
            <a:r>
              <a:rPr sz="2800" lang="en-US">
                <a:solidFill>
                  <a:srgbClr val="000000"/>
                </a:solidFill>
              </a:rPr>
              <a:t>v</a:t>
            </a:r>
            <a:r>
              <a:rPr sz="2800" lang="en-US">
                <a:solidFill>
                  <a:srgbClr val="000000"/>
                </a:solidFill>
              </a:rPr>
              <a:t>o</a:t>
            </a:r>
            <a:r>
              <a:rPr sz="2800" lang="en-US">
                <a:solidFill>
                  <a:srgbClr val="000000"/>
                </a:solidFill>
              </a:rPr>
              <a:t>t </a:t>
            </a:r>
            <a:r>
              <a:rPr sz="2800" lang="en-US">
                <a:solidFill>
                  <a:srgbClr val="000000"/>
                </a:solidFill>
              </a:rPr>
              <a:t>t</a:t>
            </a:r>
            <a:r>
              <a:rPr sz="2800" lang="en-US">
                <a:solidFill>
                  <a:srgbClr val="000000"/>
                </a:solidFill>
              </a:rPr>
              <a:t>a</a:t>
            </a:r>
            <a:r>
              <a:rPr sz="2800" lang="en-US">
                <a:solidFill>
                  <a:srgbClr val="000000"/>
                </a:solidFill>
              </a:rPr>
              <a:t>b</a:t>
            </a:r>
            <a:r>
              <a:rPr sz="2800" lang="en-US">
                <a:solidFill>
                  <a:srgbClr val="000000"/>
                </a:solidFill>
              </a:rPr>
              <a:t>le </a:t>
            </a:r>
            <a:r>
              <a:rPr sz="2800" lang="en-US">
                <a:solidFill>
                  <a:srgbClr val="000000"/>
                </a:solidFill>
              </a:rPr>
              <a:t>-</a:t>
            </a:r>
            <a:r>
              <a:rPr sz="2800" lang="en-US">
                <a:solidFill>
                  <a:srgbClr val="000000"/>
                </a:solidFill>
              </a:rPr>
              <a:t>s</a:t>
            </a:r>
            <a:r>
              <a:rPr sz="2800" lang="en-US">
                <a:solidFill>
                  <a:srgbClr val="000000"/>
                </a:solidFill>
              </a:rPr>
              <a:t>u</a:t>
            </a:r>
            <a:r>
              <a:rPr sz="2800" lang="en-US">
                <a:solidFill>
                  <a:srgbClr val="000000"/>
                </a:solidFill>
              </a:rPr>
              <a:t>m</a:t>
            </a:r>
            <a:r>
              <a:rPr sz="2800" lang="en-US">
                <a:solidFill>
                  <a:srgbClr val="000000"/>
                </a:solidFill>
              </a:rPr>
              <a:t>m</a:t>
            </a:r>
            <a:r>
              <a:rPr sz="2800" lang="en-US">
                <a:solidFill>
                  <a:srgbClr val="000000"/>
                </a:solidFill>
              </a:rPr>
              <a:t>a</a:t>
            </a:r>
            <a:r>
              <a:rPr sz="2800" lang="en-US">
                <a:solidFill>
                  <a:srgbClr val="000000"/>
                </a:solidFill>
              </a:rPr>
              <a:t>r</a:t>
            </a:r>
            <a:r>
              <a:rPr sz="2800" lang="en-US">
                <a:solidFill>
                  <a:srgbClr val="000000"/>
                </a:solidFill>
              </a:rPr>
              <a:t>y</a:t>
            </a:r>
            <a:r>
              <a:rPr sz="2800" lang="en-US">
                <a:solidFill>
                  <a:srgbClr val="000000"/>
                </a:solidFill>
              </a:rPr>
              <a:t>.</a:t>
            </a:r>
            <a:endParaRPr sz="2800" lang="en-US">
              <a:solidFill>
                <a:srgbClr val="000000"/>
              </a:solidFill>
            </a:endParaRPr>
          </a:p>
          <a:p>
            <a:r>
              <a:rPr sz="2800" lang="en-US">
                <a:solidFill>
                  <a:srgbClr val="000000"/>
                </a:solidFill>
              </a:rPr>
              <a:t>G</a:t>
            </a:r>
            <a:r>
              <a:rPr sz="2800" lang="en-US">
                <a:solidFill>
                  <a:srgbClr val="000000"/>
                </a:solidFill>
              </a:rPr>
              <a:t>r</a:t>
            </a:r>
            <a:r>
              <a:rPr sz="2800" lang="en-US">
                <a:solidFill>
                  <a:srgbClr val="000000"/>
                </a:solidFill>
              </a:rPr>
              <a:t>a</a:t>
            </a:r>
            <a:r>
              <a:rPr sz="2800" lang="en-US">
                <a:solidFill>
                  <a:srgbClr val="000000"/>
                </a:solidFill>
              </a:rPr>
              <a:t>p</a:t>
            </a:r>
            <a:r>
              <a:rPr sz="2800" lang="en-US">
                <a:solidFill>
                  <a:srgbClr val="000000"/>
                </a:solidFill>
              </a:rPr>
              <a:t>h</a:t>
            </a:r>
            <a:r>
              <a:rPr sz="2800" lang="en-US">
                <a:solidFill>
                  <a:srgbClr val="000000"/>
                </a:solidFill>
              </a:rPr>
              <a:t>-</a:t>
            </a:r>
            <a:r>
              <a:rPr sz="2800" lang="en-US">
                <a:solidFill>
                  <a:srgbClr val="000000"/>
                </a:solidFill>
              </a:rPr>
              <a:t>d</a:t>
            </a:r>
            <a:r>
              <a:rPr sz="2800" lang="en-US">
                <a:solidFill>
                  <a:srgbClr val="000000"/>
                </a:solidFill>
              </a:rPr>
              <a:t>a</a:t>
            </a:r>
            <a:r>
              <a:rPr sz="2800" lang="en-US">
                <a:solidFill>
                  <a:srgbClr val="000000"/>
                </a:solidFill>
              </a:rPr>
              <a:t>t</a:t>
            </a:r>
            <a:r>
              <a:rPr sz="2800" lang="en-US">
                <a:solidFill>
                  <a:srgbClr val="000000"/>
                </a:solidFill>
              </a:rPr>
              <a:t>a</a:t>
            </a:r>
            <a:r>
              <a:rPr sz="2800" lang="en-US">
                <a:solidFill>
                  <a:srgbClr val="000000"/>
                </a:solidFill>
              </a:rPr>
              <a:t> </a:t>
            </a:r>
            <a:r>
              <a:rPr sz="2800" lang="en-US">
                <a:solidFill>
                  <a:srgbClr val="000000"/>
                </a:solidFill>
              </a:rPr>
              <a:t>v</a:t>
            </a:r>
            <a:r>
              <a:rPr sz="2800" lang="en-US">
                <a:solidFill>
                  <a:srgbClr val="000000"/>
                </a:solidFill>
              </a:rPr>
              <a:t>i</a:t>
            </a:r>
            <a:r>
              <a:rPr sz="2800" lang="en-US">
                <a:solidFill>
                  <a:srgbClr val="000000"/>
                </a:solidFill>
              </a:rPr>
              <a:t>s</a:t>
            </a:r>
            <a:r>
              <a:rPr sz="2800" lang="en-US">
                <a:solidFill>
                  <a:srgbClr val="000000"/>
                </a:solidFill>
              </a:rPr>
              <a:t>u</a:t>
            </a:r>
            <a:r>
              <a:rPr sz="2800" lang="en-US">
                <a:solidFill>
                  <a:srgbClr val="000000"/>
                </a:solidFill>
              </a:rPr>
              <a:t>a</a:t>
            </a:r>
            <a:r>
              <a:rPr sz="2800" lang="en-US">
                <a:solidFill>
                  <a:srgbClr val="000000"/>
                </a:solidFill>
              </a:rPr>
              <a:t>l</a:t>
            </a:r>
            <a:r>
              <a:rPr sz="2800" lang="en-US">
                <a:solidFill>
                  <a:srgbClr val="000000"/>
                </a:solidFill>
              </a:rPr>
              <a:t>i</a:t>
            </a:r>
            <a:r>
              <a:rPr sz="2800" lang="en-US">
                <a:solidFill>
                  <a:srgbClr val="000000"/>
                </a:solidFill>
              </a:rPr>
              <a:t>z</a:t>
            </a:r>
            <a:r>
              <a:rPr sz="2800" lang="en-US">
                <a:solidFill>
                  <a:srgbClr val="000000"/>
                </a:solidFill>
              </a:rPr>
              <a:t>t</a:t>
            </a:r>
            <a:r>
              <a:rPr sz="2800" lang="en-US">
                <a:solidFill>
                  <a:srgbClr val="000000"/>
                </a:solidFill>
              </a:rPr>
              <a:t>i</a:t>
            </a:r>
            <a:r>
              <a:rPr sz="2800" lang="en-US">
                <a:solidFill>
                  <a:srgbClr val="000000"/>
                </a:solidFill>
              </a:rPr>
              <a:t>o</a:t>
            </a:r>
            <a:r>
              <a:rPr sz="2800" lang="en-US">
                <a:solidFill>
                  <a:srgbClr val="000000"/>
                </a:solidFill>
              </a:rPr>
              <a:t>n</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619" name="Title 1"/>
          <p:cNvSpPr>
            <a:spLocks noGrp="1"/>
          </p:cNvSpPr>
          <p:nvPr>
            <p:ph type="title"/>
          </p:nvPr>
        </p:nvSpPr>
        <p:spPr>
          <a:xfrm>
            <a:off x="755332" y="385444"/>
            <a:ext cx="10681335" cy="723901"/>
          </a:xfrm>
        </p:spPr>
        <p:txBody>
          <a:bodyPr/>
          <a:p>
            <a:r>
              <a:rPr dirty="0" lang="en-IN"/>
              <a:t>Dataset Description</a:t>
            </a:r>
          </a:p>
        </p:txBody>
      </p:sp>
      <p:sp>
        <p:nvSpPr>
          <p:cNvPr id="1048620" name=""/>
          <p:cNvSpPr txBox="1"/>
          <p:nvPr/>
        </p:nvSpPr>
        <p:spPr>
          <a:xfrm>
            <a:off x="301184" y="1592247"/>
            <a:ext cx="9393477" cy="6377939"/>
          </a:xfrm>
          <a:prstGeom prst="rect"/>
        </p:spPr>
        <p:txBody>
          <a:bodyPr rtlCol="0" wrap="square">
            <a:spAutoFit/>
          </a:bodyPr>
          <a:p>
            <a:r>
              <a:rPr sz="2800" lang="en-US">
                <a:solidFill>
                  <a:srgbClr val="000000"/>
                </a:solidFill>
              </a:rPr>
              <a:t>The dataset provides a summary of salary expenses and employee counts across various departments. It includes departments such as Accounting, Business Development, Engineering, Human Resources, Legal, Marketing, Product Management, Research and Development, Sales, Services, Support, and Training, along with a category labeled "NULL." The total salary expenditure is $13,817,872.19, distributed among 196 employees. The dataset highlights the financial and staffing distribution across different functional areas within the organization.
</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61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1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4" name="object 6"/>
          <p:cNvPicPr>
            <a:picLocks/>
          </p:cNvPicPr>
          <p:nvPr/>
        </p:nvPicPr>
        <p:blipFill>
          <a:blip xmlns:r="http://schemas.openxmlformats.org/officeDocument/2006/relationships" r:embed="rId1" cstate="print"/>
          <a:stretch>
            <a:fillRect/>
          </a:stretch>
        </p:blipFill>
        <p:spPr>
          <a:xfrm>
            <a:off x="9220200" y="3438525"/>
            <a:ext cx="2466975" cy="3419475"/>
          </a:xfrm>
          <a:prstGeom prst="rect"/>
        </p:spPr>
      </p:pic>
      <p:sp>
        <p:nvSpPr>
          <p:cNvPr id="1048615"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1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17"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18" name=""/>
          <p:cNvSpPr txBox="1"/>
          <p:nvPr/>
        </p:nvSpPr>
        <p:spPr>
          <a:xfrm>
            <a:off x="367968" y="1293748"/>
            <a:ext cx="8631635" cy="5120641"/>
          </a:xfrm>
          <a:prstGeom prst="rect"/>
        </p:spPr>
        <p:txBody>
          <a:bodyPr rtlCol="0" wrap="square">
            <a:spAutoFit/>
          </a:bodyPr>
          <a:p>
            <a:r>
              <a:rPr sz="2800" lang="en-US">
                <a:solidFill>
                  <a:srgbClr val="000000"/>
                </a:solidFill>
              </a:rPr>
              <a:t>The dataset reveals a comprehensive breakdown of salary expenditures and employee distribution across various departments, showcasing significant financial commitments. Notably, Business Development and Training departments have the highest salary allocations, reflecting their pivotal roles. With a grand total of $13,817,872.19 distributed among 196 employees, the data highlights both the scale and diversity of compensation across the organization. The "NULL" and blank categories suggest potential data entry issues that could be further refined for clearer insights</a:t>
            </a:r>
            <a:endParaRPr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2024-03-26T21:07:22Z</dcterms:created>
  <dcterms:modified xsi:type="dcterms:W3CDTF">2024-09-06T09:54:08Z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e78c540936ff4ed18a91fe2773b4c1b7</vt:lpwstr>
  </property>
</Properties>
</file>