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5.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203" name="Shape 2097203"/>
        <p:cNvGrpSpPr/>
        <p:nvPr/>
      </p:nvGrpSpPr>
      <p:grpSpPr>
        <a:xfrm>
          <a:off x="0" y="0"/>
          <a:ext cx="0" cy="0"/>
          <a:chOff x="0" y="0"/>
          <a:chExt cx="0" cy="0"/>
        </a:xfrm>
      </p:grpSpPr>
      <p:grpSp>
        <p:nvGrpSpPr>
          <p:cNvPr id="2097204" name="Google Shape;2097204;p1"/>
          <p:cNvGrpSpPr/>
          <p:nvPr/>
        </p:nvGrpSpPr>
        <p:grpSpPr>
          <a:xfrm>
            <a:off x="876299" y="990600"/>
            <a:ext cx="1743075" cy="1333500"/>
            <a:chOff x="742950" y="1104900"/>
            <a:chExt cx="1743075" cy="1333500"/>
          </a:xfrm>
        </p:grpSpPr>
        <p:sp>
          <p:nvSpPr>
            <p:cNvPr id="2097205" name="Google Shape;209720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6" name="Google Shape;209720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207" name="Google Shape;209720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8" name="Google Shape;209720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209" name="Google Shape;209720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210" name="Google Shape;209721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11" name="Google Shape;209721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12" name="Google Shape;2097212;p1"/>
          <p:cNvSpPr txBox="1"/>
          <p:nvPr/>
        </p:nvSpPr>
        <p:spPr>
          <a:xfrm>
            <a:off x="3992700" y="4314177"/>
            <a:ext cx="4206600" cy="290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p.lithika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312201</a:t>
            </a:r>
            <a:r>
              <a:rPr b="1" lang="en-US" sz="2400">
                <a:solidFill>
                  <a:schemeClr val="dk1"/>
                </a:solidFill>
                <a:latin typeface="Calibri"/>
                <a:ea typeface="Calibri"/>
                <a:cs typeface="Calibri"/>
                <a:sym typeface="Calibri"/>
              </a:rPr>
              <a:t>635</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CommERCE BCOM(GENERAL)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