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93" r:id="rId2"/>
    <p:sldId id="291" r:id="rId3"/>
    <p:sldId id="271" r:id="rId4"/>
    <p:sldId id="281" r:id="rId5"/>
    <p:sldId id="279" r:id="rId6"/>
    <p:sldId id="257" r:id="rId7"/>
    <p:sldId id="276" r:id="rId8"/>
    <p:sldId id="280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5" r:id="rId17"/>
    <p:sldId id="296" r:id="rId18"/>
    <p:sldId id="294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93"/>
            <p14:sldId id="291"/>
          </p14:sldIdLst>
        </p14:section>
        <p14:section name="Design, Morph, Annotate, Work Together, Tell Me" id="{B9B51309-D148-4332-87C2-07BE32FBCA3B}">
          <p14:sldIdLst>
            <p14:sldId id="271"/>
            <p14:sldId id="281"/>
            <p14:sldId id="279"/>
            <p14:sldId id="257"/>
            <p14:sldId id="276"/>
            <p14:sldId id="280"/>
            <p14:sldId id="283"/>
            <p14:sldId id="284"/>
            <p14:sldId id="285"/>
            <p14:sldId id="286"/>
            <p14:sldId id="287"/>
            <p14:sldId id="288"/>
            <p14:sldId id="289"/>
            <p14:sldId id="295"/>
            <p14:sldId id="296"/>
            <p14:sldId id="294"/>
            <p14:sldId id="29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008CB-8308-4638-8393-A7963E7D22AF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DCC2557-F22D-48B8-B9B7-99B116AE5A0A}" type="pres">
      <dgm:prSet presAssocID="{CE7008CB-8308-4638-8393-A7963E7D22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ADC0FC5-249E-46B5-9F68-3F20CA19B8F6}" type="presOf" srcId="{CE7008CB-8308-4638-8393-A7963E7D22AF}" destId="{ADCC2557-F22D-48B8-B9B7-99B116AE5A0A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799F7-D0EF-4021-BCC2-D9011F269F77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EECD4AC-A2B8-4F7F-9F20-F5332C6E3EFE}" type="pres">
      <dgm:prSet presAssocID="{1FF799F7-D0EF-4021-BCC2-D9011F269F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AB0A3406-46C1-45B2-8977-1F08F5E5A243}" type="presOf" srcId="{1FF799F7-D0EF-4021-BCC2-D9011F269F77}" destId="{4EECD4AC-A2B8-4F7F-9F20-F5332C6E3EFE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1DD864-8B4F-4895-8A24-27C798B8917F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4228C6-9ABB-4C6B-A1E0-9AC3FD1FBF98}" type="pres">
      <dgm:prSet presAssocID="{C51DD864-8B4F-4895-8A24-27C798B8917F}" presName="composite" presStyleCnt="0">
        <dgm:presLayoutVars>
          <dgm:chMax val="1"/>
          <dgm:dir/>
          <dgm:resizeHandles val="exact"/>
        </dgm:presLayoutVars>
      </dgm:prSet>
      <dgm:spPr/>
    </dgm:pt>
  </dgm:ptLst>
  <dgm:cxnLst>
    <dgm:cxn modelId="{B27E4F5C-EA2E-4944-92F1-B8A42CFA40AE}" type="presOf" srcId="{C51DD864-8B4F-4895-8A24-27C798B8917F}" destId="{824228C6-9ABB-4C6B-A1E0-9AC3FD1FBF98}" srcOrd="0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BD85988-0D01-4185-A739-075896D4F3C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314DB7-0957-411C-81DE-85D1C5630419}" type="pres">
      <dgm:prSet presAssocID="{DBD85988-0D01-4185-A739-075896D4F3C6}" presName="composite" presStyleCnt="0">
        <dgm:presLayoutVars>
          <dgm:chMax val="1"/>
          <dgm:dir/>
          <dgm:resizeHandles val="exact"/>
        </dgm:presLayoutVars>
      </dgm:prSet>
      <dgm:spPr/>
    </dgm:pt>
  </dgm:ptLst>
  <dgm:cxnLst>
    <dgm:cxn modelId="{1F8A7EB3-6613-420F-BF85-54300CCF3CAE}" type="presOf" srcId="{DBD85988-0D01-4185-A739-075896D4F3C6}" destId="{1C314DB7-0957-411C-81DE-85D1C5630419}" srcOrd="0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961CDF-215B-4D8E-B149-A8178E73FA2E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2_2" csCatId="accent2" phldr="1"/>
      <dgm:spPr/>
    </dgm:pt>
    <dgm:pt modelId="{2A689147-04FE-47EF-84BF-3F34203E86D6}" type="pres">
      <dgm:prSet presAssocID="{13961CDF-215B-4D8E-B149-A8178E73FA2E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39A1510B-F5B7-42E6-888F-90D314771CAE}" type="presOf" srcId="{13961CDF-215B-4D8E-B149-A8178E73FA2E}" destId="{2A689147-04FE-47EF-84BF-3F34203E86D6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4261132-FE60-4413-9D2D-8D5B5C9200E5}" type="doc">
      <dgm:prSet loTypeId="urn:microsoft.com/office/officeart/2005/8/layout/rings+Icon" loCatId="relationship" qsTypeId="urn:microsoft.com/office/officeart/2005/8/quickstyle/simple1" qsCatId="simple" csTypeId="urn:microsoft.com/office/officeart/2005/8/colors/accent2_2" csCatId="accent2" phldr="1"/>
      <dgm:spPr/>
    </dgm:pt>
    <dgm:pt modelId="{8D013DE9-2786-4BDA-AA90-5B918DFC714C}" type="pres">
      <dgm:prSet presAssocID="{84261132-FE60-4413-9D2D-8D5B5C9200E5}" presName="Name0" presStyleCnt="0">
        <dgm:presLayoutVars>
          <dgm:chMax val="7"/>
          <dgm:dir/>
          <dgm:resizeHandles val="exact"/>
        </dgm:presLayoutVars>
      </dgm:prSet>
      <dgm:spPr/>
    </dgm:pt>
  </dgm:ptLst>
  <dgm:cxnLst>
    <dgm:cxn modelId="{2B1E9A8B-27F8-4D37-846D-15A2FEA10AFE}" type="presOf" srcId="{84261132-FE60-4413-9D2D-8D5B5C9200E5}" destId="{8D013DE9-2786-4BDA-AA90-5B918DFC714C}" srcOrd="0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4/15/2022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Relationship Id="rId27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okeshwaran26/-socialmedia-upload" TargetMode="External"/><Relationship Id="rId2" Type="http://schemas.openxmlformats.org/officeDocument/2006/relationships/hyperlink" Target="https://github.com/Lithikhaa/socialmedia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tkinter.htm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19718" y="399245"/>
            <a:ext cx="8718997" cy="3039414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bg1">
                    <a:lumMod val="95000"/>
                  </a:schemeClr>
                </a:solidFill>
              </a:rPr>
              <a:t>WELCOME YOU ALL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43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3A76-403B-4F5D-9A8C-D9CA88B2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UPLOADING PROCESS 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C3F94AB-5D91-47A6-A18D-343FBD4956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100747" y="1390919"/>
            <a:ext cx="6636510" cy="373303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95571C-442F-4BAB-AD34-9C0C5439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41" y="2541928"/>
            <a:ext cx="4666917" cy="29787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6823" y="5774101"/>
            <a:ext cx="347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Select the video you want </a:t>
            </a:r>
          </a:p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to upload</a:t>
            </a:r>
          </a:p>
          <a:p>
            <a:r>
              <a:rPr lang="en-GB" dirty="0"/>
              <a:t>  </a:t>
            </a:r>
            <a:endParaRPr lang="en-US" dirty="0"/>
          </a:p>
        </p:txBody>
      </p:sp>
      <p:grpSp>
        <p:nvGrpSpPr>
          <p:cNvPr id="12" name="Group 11" descr="Small circle with number 1 inside  indicating step 1"/>
          <p:cNvGrpSpPr/>
          <p:nvPr/>
        </p:nvGrpSpPr>
        <p:grpSpPr bwMode="blackWhite">
          <a:xfrm>
            <a:off x="389341" y="5774101"/>
            <a:ext cx="558179" cy="409838"/>
            <a:chOff x="6942237" y="711274"/>
            <a:chExt cx="558179" cy="409838"/>
          </a:xfrm>
        </p:grpSpPr>
        <p:sp>
          <p:nvSpPr>
            <p:cNvPr id="14" name="Oval 1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 descr="Number 1"/>
            <p:cNvSpPr txBox="1"/>
            <p:nvPr/>
          </p:nvSpPr>
          <p:spPr bwMode="blackWhite">
            <a:xfrm>
              <a:off x="6942237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41714" y="5254580"/>
            <a:ext cx="3696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0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post will be uploaded</a:t>
            </a:r>
          </a:p>
        </p:txBody>
      </p:sp>
      <p:grpSp>
        <p:nvGrpSpPr>
          <p:cNvPr id="17" name="Group 16" descr="Small circle with number 1 inside  indicating step 1"/>
          <p:cNvGrpSpPr/>
          <p:nvPr/>
        </p:nvGrpSpPr>
        <p:grpSpPr bwMode="blackWhite">
          <a:xfrm>
            <a:off x="6383535" y="5234327"/>
            <a:ext cx="558179" cy="409838"/>
            <a:chOff x="6942237" y="711274"/>
            <a:chExt cx="558179" cy="409838"/>
          </a:xfrm>
        </p:grpSpPr>
        <p:sp>
          <p:nvSpPr>
            <p:cNvPr id="18" name="Oval 1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 descr="Number 1"/>
            <p:cNvSpPr txBox="1"/>
            <p:nvPr/>
          </p:nvSpPr>
          <p:spPr bwMode="blackWhite">
            <a:xfrm>
              <a:off x="6942237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55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D377-CD00-491D-A0AD-3624278E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WHATSAPP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241" y="1542585"/>
            <a:ext cx="8694402" cy="4923940"/>
          </a:xfrm>
        </p:spPr>
      </p:pic>
      <p:sp>
        <p:nvSpPr>
          <p:cNvPr id="3" name="TextBox 2"/>
          <p:cNvSpPr txBox="1"/>
          <p:nvPr/>
        </p:nvSpPr>
        <p:spPr>
          <a:xfrm>
            <a:off x="790886" y="1242310"/>
            <a:ext cx="1944710" cy="30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looks:</a:t>
            </a:r>
          </a:p>
        </p:txBody>
      </p:sp>
    </p:spTree>
    <p:extLst>
      <p:ext uri="{BB962C8B-B14F-4D97-AF65-F5344CB8AC3E}">
        <p14:creationId xmlns:p14="http://schemas.microsoft.com/office/powerpoint/2010/main" val="84994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DD4D-8BEC-48BB-B051-4A45F925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UPLOADING PROCESS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9A002-2077-4BEA-9942-04AC4D5DE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92" y="2622071"/>
            <a:ext cx="5106997" cy="3246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8" name="Group 7" descr="Small circle with number 1 inside  indicating step 1"/>
          <p:cNvGrpSpPr/>
          <p:nvPr/>
        </p:nvGrpSpPr>
        <p:grpSpPr bwMode="blackWhite">
          <a:xfrm>
            <a:off x="407736" y="5869032"/>
            <a:ext cx="558179" cy="409838"/>
            <a:chOff x="6942237" y="711274"/>
            <a:chExt cx="558179" cy="409838"/>
          </a:xfrm>
        </p:grpSpPr>
        <p:sp>
          <p:nvSpPr>
            <p:cNvPr id="9" name="Oval 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 descr="Number 1"/>
            <p:cNvSpPr txBox="1"/>
            <p:nvPr/>
          </p:nvSpPr>
          <p:spPr bwMode="blackWhite">
            <a:xfrm>
              <a:off x="6942237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31722" y="58690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the picture you want </a:t>
            </a:r>
          </a:p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send</a:t>
            </a:r>
          </a:p>
        </p:txBody>
      </p:sp>
      <p:grpSp>
        <p:nvGrpSpPr>
          <p:cNvPr id="12" name="Group 11" descr="Small circle with number 1 inside  indicating step 1">
            <a:extLst>
              <a:ext uri="{FF2B5EF4-FFF2-40B4-BE49-F238E27FC236}">
                <a16:creationId xmlns:a16="http://schemas.microsoft.com/office/drawing/2014/main" id="{0131B0A6-4C6C-4A8E-93B4-67B7FE6B2B38}"/>
              </a:ext>
            </a:extLst>
          </p:cNvPr>
          <p:cNvGrpSpPr/>
          <p:nvPr/>
        </p:nvGrpSpPr>
        <p:grpSpPr bwMode="blackWhite">
          <a:xfrm>
            <a:off x="6162769" y="4911739"/>
            <a:ext cx="539682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B9FAB186-20F0-46A9-9AA5-CD881B48B5E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1">
              <a:extLst>
                <a:ext uri="{FF2B5EF4-FFF2-40B4-BE49-F238E27FC236}">
                  <a16:creationId xmlns:a16="http://schemas.microsoft.com/office/drawing/2014/main" id="{82E79F9C-CE4E-49A9-8455-6E7E9F2A06B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6697564" y="4928029"/>
            <a:ext cx="2584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0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post will be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sended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813" y="1269299"/>
            <a:ext cx="6199562" cy="3477566"/>
          </a:xfrm>
        </p:spPr>
      </p:pic>
    </p:spTree>
    <p:extLst>
      <p:ext uri="{BB962C8B-B14F-4D97-AF65-F5344CB8AC3E}">
        <p14:creationId xmlns:p14="http://schemas.microsoft.com/office/powerpoint/2010/main" val="1621953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3422-6D3D-4DF5-BE5D-C2DABE16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FACEBOOK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228" y="1547973"/>
            <a:ext cx="8973653" cy="5071451"/>
          </a:xfrm>
        </p:spPr>
      </p:pic>
      <p:sp>
        <p:nvSpPr>
          <p:cNvPr id="3" name="TextBox 2"/>
          <p:cNvSpPr txBox="1"/>
          <p:nvPr/>
        </p:nvSpPr>
        <p:spPr>
          <a:xfrm>
            <a:off x="759853" y="1247698"/>
            <a:ext cx="1133341" cy="30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looks:</a:t>
            </a:r>
          </a:p>
        </p:txBody>
      </p:sp>
    </p:spTree>
    <p:extLst>
      <p:ext uri="{BB962C8B-B14F-4D97-AF65-F5344CB8AC3E}">
        <p14:creationId xmlns:p14="http://schemas.microsoft.com/office/powerpoint/2010/main" val="53629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5A30-582A-43FB-9DCB-024516240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UPLOADING PROCESS 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1C92D8-DAC3-4520-BA0E-30801BEF809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73191" y="3191550"/>
            <a:ext cx="4573654" cy="262360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68BD23-E432-41B1-9A93-6D07D0F56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845" y="1339257"/>
            <a:ext cx="6954133" cy="36667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6662782" y="5072436"/>
            <a:ext cx="2807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20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post will be uploaded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766" y="585301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the picture you want </a:t>
            </a:r>
          </a:p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upload</a:t>
            </a:r>
          </a:p>
        </p:txBody>
      </p:sp>
      <p:grpSp>
        <p:nvGrpSpPr>
          <p:cNvPr id="8" name="Group 7" descr="Small circle with number 1 inside  indicating step 1"/>
          <p:cNvGrpSpPr/>
          <p:nvPr/>
        </p:nvGrpSpPr>
        <p:grpSpPr bwMode="blackWhite">
          <a:xfrm>
            <a:off x="407736" y="5869032"/>
            <a:ext cx="558179" cy="409838"/>
            <a:chOff x="6942237" y="711274"/>
            <a:chExt cx="558179" cy="409838"/>
          </a:xfrm>
        </p:grpSpPr>
        <p:sp>
          <p:nvSpPr>
            <p:cNvPr id="9" name="Oval 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 descr="Number 1"/>
            <p:cNvSpPr txBox="1"/>
            <p:nvPr/>
          </p:nvSpPr>
          <p:spPr bwMode="blackWhite">
            <a:xfrm>
              <a:off x="6942237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1" name="Group 10" descr="Small circle with number 1 inside  indicating step 1"/>
          <p:cNvGrpSpPr/>
          <p:nvPr/>
        </p:nvGrpSpPr>
        <p:grpSpPr bwMode="blackWhite">
          <a:xfrm>
            <a:off x="6194756" y="5072436"/>
            <a:ext cx="558179" cy="409838"/>
            <a:chOff x="6942237" y="711274"/>
            <a:chExt cx="558179" cy="409838"/>
          </a:xfrm>
        </p:grpSpPr>
        <p:sp>
          <p:nvSpPr>
            <p:cNvPr id="12" name="Oval 11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 descr="Number 1"/>
            <p:cNvSpPr txBox="1"/>
            <p:nvPr/>
          </p:nvSpPr>
          <p:spPr bwMode="blackWhite">
            <a:xfrm>
              <a:off x="6942237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71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C83B-6F83-4005-9349-D259219DC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7281" y="2972315"/>
            <a:ext cx="6877119" cy="640080"/>
          </a:xfrm>
        </p:spPr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B8769B-5F11-4611-B9DE-D63CC45097B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690504036"/>
              </p:ext>
            </p:extLst>
          </p:nvPr>
        </p:nvGraphicFramePr>
        <p:xfrm>
          <a:off x="2855313" y="1440180"/>
          <a:ext cx="4416552" cy="397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DA52132-9436-4613-8792-FC18D1AA47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498012"/>
              </p:ext>
            </p:extLst>
          </p:nvPr>
        </p:nvGraphicFramePr>
        <p:xfrm>
          <a:off x="521207" y="1530626"/>
          <a:ext cx="5372697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450E58E-79F6-4C73-84BC-50FD0EB80E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270024"/>
              </p:ext>
            </p:extLst>
          </p:nvPr>
        </p:nvGraphicFramePr>
        <p:xfrm>
          <a:off x="6460435" y="1530626"/>
          <a:ext cx="4740965" cy="4363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B505AEA-0350-4990-B629-1A4DE3606C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7402532"/>
              </p:ext>
            </p:extLst>
          </p:nvPr>
        </p:nvGraphicFramePr>
        <p:xfrm>
          <a:off x="651128" y="4494727"/>
          <a:ext cx="1924648" cy="2110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0" name="Diagram 39">
            <a:extLst>
              <a:ext uri="{FF2B5EF4-FFF2-40B4-BE49-F238E27FC236}">
                <a16:creationId xmlns:a16="http://schemas.microsoft.com/office/drawing/2014/main" id="{DDF1B1A5-1660-4F43-BD4E-9F0581C50D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7815140"/>
              </p:ext>
            </p:extLst>
          </p:nvPr>
        </p:nvGraphicFramePr>
        <p:xfrm>
          <a:off x="6155162" y="2443606"/>
          <a:ext cx="5906583" cy="4177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40158" y="420284"/>
            <a:ext cx="69863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>
                <a:latin typeface="+mj-lt"/>
              </a:rPr>
              <a:t>Let us get into the demo! </a:t>
            </a:r>
            <a:endParaRPr lang="en-US" sz="4000" b="1" dirty="0">
              <a:latin typeface="+mj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197" y="1556881"/>
            <a:ext cx="4617286" cy="461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6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64145" y="1829382"/>
            <a:ext cx="11063709" cy="3961819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https://github.com/Lithikhaa/socialmedia.git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https://github.com/lokeshwaran26/-socialmedia-upload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https://docs.python.org/3/library/tkinter.html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3712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</a:t>
            </a:r>
            <a:r>
              <a:rPr lang="en-GB"/>
              <a:t>ENHANCEMENT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63629" y="1841680"/>
            <a:ext cx="11829633" cy="377022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     In future </a:t>
            </a:r>
            <a:r>
              <a:rPr lang="en-US" sz="2400" dirty="0" err="1"/>
              <a:t>enchancement</a:t>
            </a:r>
            <a:r>
              <a:rPr lang="en-US" sz="2400" dirty="0"/>
              <a:t> this desktop app can  developed  as  web application</a:t>
            </a:r>
          </a:p>
          <a:p>
            <a:r>
              <a:rPr lang="en-GB" sz="2400" dirty="0"/>
              <a:t>      It is planned to include more social media apps like </a:t>
            </a:r>
            <a:r>
              <a:rPr lang="en-GB" sz="2400" dirty="0" err="1"/>
              <a:t>snapchat,twitter</a:t>
            </a:r>
            <a:r>
              <a:rPr lang="en-GB" sz="2400" dirty="0"/>
              <a:t>…etc</a:t>
            </a:r>
          </a:p>
          <a:p>
            <a:r>
              <a:rPr lang="en-GB" sz="2400" dirty="0"/>
              <a:t>      In future it is  determined to upload  10+ post at a time</a:t>
            </a:r>
          </a:p>
          <a:p>
            <a:endParaRPr lang="en-US" sz="2400" dirty="0"/>
          </a:p>
          <a:p>
            <a:r>
              <a:rPr lang="en-GB" sz="2400" dirty="0"/>
              <a:t>    </a:t>
            </a:r>
            <a:endParaRPr lang="en-US" sz="2400" dirty="0"/>
          </a:p>
          <a:p>
            <a:endParaRPr lang="en-US" sz="2400" dirty="0"/>
          </a:p>
        </p:txBody>
      </p:sp>
      <p:grpSp>
        <p:nvGrpSpPr>
          <p:cNvPr id="4" name="Group 3" descr="Small circle with number 1 inside  indicating step 1">
            <a:extLst>
              <a:ext uri="{FF2B5EF4-FFF2-40B4-BE49-F238E27FC236}">
                <a16:creationId xmlns:a16="http://schemas.microsoft.com/office/drawing/2014/main" id="{887A2B3C-016E-4BC1-A9FA-734693CA6E6F}"/>
              </a:ext>
            </a:extLst>
          </p:cNvPr>
          <p:cNvGrpSpPr/>
          <p:nvPr/>
        </p:nvGrpSpPr>
        <p:grpSpPr bwMode="blackWhite">
          <a:xfrm>
            <a:off x="246178" y="1938717"/>
            <a:ext cx="539682" cy="409838"/>
            <a:chOff x="6953426" y="711274"/>
            <a:chExt cx="558179" cy="409838"/>
          </a:xfrm>
        </p:grpSpPr>
        <p:sp>
          <p:nvSpPr>
            <p:cNvPr id="5" name="Oval 4" descr="Small circle">
              <a:extLst>
                <a:ext uri="{FF2B5EF4-FFF2-40B4-BE49-F238E27FC236}">
                  <a16:creationId xmlns:a16="http://schemas.microsoft.com/office/drawing/2014/main" id="{4EAF880A-ED5C-4BD3-9E89-7AFB6E9E08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 descr="Number 1">
              <a:extLst>
                <a:ext uri="{FF2B5EF4-FFF2-40B4-BE49-F238E27FC236}">
                  <a16:creationId xmlns:a16="http://schemas.microsoft.com/office/drawing/2014/main" id="{1F34819B-3632-4172-B6CB-4D425D55F1B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7" name="Group 6" descr="Small circle with number 1 inside  indicating step 1">
            <a:extLst>
              <a:ext uri="{FF2B5EF4-FFF2-40B4-BE49-F238E27FC236}">
                <a16:creationId xmlns:a16="http://schemas.microsoft.com/office/drawing/2014/main" id="{887A2B3C-016E-4BC1-A9FA-734693CA6E6F}"/>
              </a:ext>
            </a:extLst>
          </p:cNvPr>
          <p:cNvGrpSpPr/>
          <p:nvPr/>
        </p:nvGrpSpPr>
        <p:grpSpPr bwMode="blackWhite">
          <a:xfrm>
            <a:off x="263629" y="2598791"/>
            <a:ext cx="539682" cy="409838"/>
            <a:chOff x="6953426" y="711274"/>
            <a:chExt cx="558179" cy="409838"/>
          </a:xfrm>
        </p:grpSpPr>
        <p:sp>
          <p:nvSpPr>
            <p:cNvPr id="8" name="Oval 7" descr="Small circle">
              <a:extLst>
                <a:ext uri="{FF2B5EF4-FFF2-40B4-BE49-F238E27FC236}">
                  <a16:creationId xmlns:a16="http://schemas.microsoft.com/office/drawing/2014/main" id="{4EAF880A-ED5C-4BD3-9E89-7AFB6E9E08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 descr="Number 1">
              <a:extLst>
                <a:ext uri="{FF2B5EF4-FFF2-40B4-BE49-F238E27FC236}">
                  <a16:creationId xmlns:a16="http://schemas.microsoft.com/office/drawing/2014/main" id="{1F34819B-3632-4172-B6CB-4D425D55F1B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0" name="Group 9" descr="Small circle with number 1 inside  indicating step 1">
            <a:extLst>
              <a:ext uri="{FF2B5EF4-FFF2-40B4-BE49-F238E27FC236}">
                <a16:creationId xmlns:a16="http://schemas.microsoft.com/office/drawing/2014/main" id="{887A2B3C-016E-4BC1-A9FA-734693CA6E6F}"/>
              </a:ext>
            </a:extLst>
          </p:cNvPr>
          <p:cNvGrpSpPr/>
          <p:nvPr/>
        </p:nvGrpSpPr>
        <p:grpSpPr bwMode="blackWhite">
          <a:xfrm>
            <a:off x="246178" y="3366554"/>
            <a:ext cx="539682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4EAF880A-ED5C-4BD3-9E89-7AFB6E9E08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1F34819B-3632-4172-B6CB-4D425D55F1B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86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Ask if any query 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388" y="2560319"/>
            <a:ext cx="6754325" cy="37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5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86388" y="422297"/>
            <a:ext cx="6272011" cy="3273939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THANK YOU</a:t>
            </a:r>
            <a:endParaRPr lang="en-US" sz="6000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61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45146" y="566670"/>
            <a:ext cx="10253412" cy="1068948"/>
          </a:xfrm>
        </p:spPr>
        <p:txBody>
          <a:bodyPr>
            <a:normAutofit/>
          </a:bodyPr>
          <a:lstStyle/>
          <a:p>
            <a:r>
              <a:rPr lang="en-GB" sz="3100" b="1" dirty="0"/>
              <a:t>TITLE</a:t>
            </a:r>
            <a:br>
              <a:rPr lang="en-GB" sz="2800" dirty="0"/>
            </a:br>
            <a:r>
              <a:rPr lang="en-GB" sz="2800" dirty="0"/>
              <a:t>Uploading videos/files in social media 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888643" y="2481659"/>
            <a:ext cx="7448110" cy="4052337"/>
          </a:xfrm>
        </p:spPr>
        <p:txBody>
          <a:bodyPr>
            <a:normAutofit/>
          </a:bodyPr>
          <a:lstStyle/>
          <a:p>
            <a:r>
              <a:rPr lang="en-GB" sz="2800" dirty="0">
                <a:solidFill>
                  <a:srgbClr val="C00000"/>
                </a:solidFill>
              </a:rPr>
              <a:t>Team Members </a:t>
            </a:r>
            <a:endParaRPr lang="en-US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Praveenchidambaram</a:t>
            </a:r>
            <a:r>
              <a:rPr lang="en-GB" dirty="0"/>
              <a:t> . V , B.E ECE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Manojkumar</a:t>
            </a:r>
            <a:r>
              <a:rPr lang="en-GB" dirty="0"/>
              <a:t> . K , B.TECH AI&amp;DS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Lokeshwaran</a:t>
            </a:r>
            <a:r>
              <a:rPr lang="en-GB" dirty="0"/>
              <a:t> . K , B.E CSE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Lithikhaa</a:t>
            </a:r>
            <a:r>
              <a:rPr lang="en-GB" dirty="0"/>
              <a:t> . K , B.TECH AI&amp;DS </a:t>
            </a:r>
            <a:endParaRPr lang="en-US" dirty="0"/>
          </a:p>
        </p:txBody>
      </p:sp>
      <p:grpSp>
        <p:nvGrpSpPr>
          <p:cNvPr id="6" name="Group 5" descr="Small circle with number 1 inside  indicating step 1">
            <a:extLst>
              <a:ext uri="{FF2B5EF4-FFF2-40B4-BE49-F238E27FC236}">
                <a16:creationId xmlns:a16="http://schemas.microsoft.com/office/drawing/2014/main" id="{887A2B3C-016E-4BC1-A9FA-734693CA6E6F}"/>
              </a:ext>
            </a:extLst>
          </p:cNvPr>
          <p:cNvGrpSpPr/>
          <p:nvPr/>
        </p:nvGrpSpPr>
        <p:grpSpPr bwMode="blackWhite">
          <a:xfrm>
            <a:off x="745146" y="6044604"/>
            <a:ext cx="539682" cy="409838"/>
            <a:chOff x="6953426" y="711274"/>
            <a:chExt cx="558179" cy="409838"/>
          </a:xfrm>
        </p:grpSpPr>
        <p:sp>
          <p:nvSpPr>
            <p:cNvPr id="7" name="Oval 6" descr="Small circle">
              <a:extLst>
                <a:ext uri="{FF2B5EF4-FFF2-40B4-BE49-F238E27FC236}">
                  <a16:creationId xmlns:a16="http://schemas.microsoft.com/office/drawing/2014/main" id="{4EAF880A-ED5C-4BD3-9E89-7AFB6E9E08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 descr="Number 1">
              <a:extLst>
                <a:ext uri="{FF2B5EF4-FFF2-40B4-BE49-F238E27FC236}">
                  <a16:creationId xmlns:a16="http://schemas.microsoft.com/office/drawing/2014/main" id="{1F34819B-3632-4172-B6CB-4D425D55F1B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9" name="Group 8" descr="Small circle with number 1 inside  indicating step 1">
            <a:extLst>
              <a:ext uri="{FF2B5EF4-FFF2-40B4-BE49-F238E27FC236}">
                <a16:creationId xmlns:a16="http://schemas.microsoft.com/office/drawing/2014/main" id="{887A2B3C-016E-4BC1-A9FA-734693CA6E6F}"/>
              </a:ext>
            </a:extLst>
          </p:cNvPr>
          <p:cNvGrpSpPr/>
          <p:nvPr/>
        </p:nvGrpSpPr>
        <p:grpSpPr bwMode="blackWhite">
          <a:xfrm>
            <a:off x="749519" y="5222779"/>
            <a:ext cx="539682" cy="409838"/>
            <a:chOff x="6953426" y="711274"/>
            <a:chExt cx="558179" cy="409838"/>
          </a:xfrm>
        </p:grpSpPr>
        <p:sp>
          <p:nvSpPr>
            <p:cNvPr id="10" name="Oval 9" descr="Small circle">
              <a:extLst>
                <a:ext uri="{FF2B5EF4-FFF2-40B4-BE49-F238E27FC236}">
                  <a16:creationId xmlns:a16="http://schemas.microsoft.com/office/drawing/2014/main" id="{4EAF880A-ED5C-4BD3-9E89-7AFB6E9E08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 descr="Number 1">
              <a:extLst>
                <a:ext uri="{FF2B5EF4-FFF2-40B4-BE49-F238E27FC236}">
                  <a16:creationId xmlns:a16="http://schemas.microsoft.com/office/drawing/2014/main" id="{1F34819B-3632-4172-B6CB-4D425D55F1B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2" name="Group 11" descr="Small circle with number 1 inside  indicating step 1">
            <a:extLst>
              <a:ext uri="{FF2B5EF4-FFF2-40B4-BE49-F238E27FC236}">
                <a16:creationId xmlns:a16="http://schemas.microsoft.com/office/drawing/2014/main" id="{887A2B3C-016E-4BC1-A9FA-734693CA6E6F}"/>
              </a:ext>
            </a:extLst>
          </p:cNvPr>
          <p:cNvGrpSpPr/>
          <p:nvPr/>
        </p:nvGrpSpPr>
        <p:grpSpPr bwMode="blackWhite">
          <a:xfrm>
            <a:off x="747589" y="4400954"/>
            <a:ext cx="539682" cy="409838"/>
            <a:chOff x="6953426" y="711274"/>
            <a:chExt cx="558179" cy="409838"/>
          </a:xfrm>
        </p:grpSpPr>
        <p:sp>
          <p:nvSpPr>
            <p:cNvPr id="13" name="Oval 12" descr="Small circle">
              <a:extLst>
                <a:ext uri="{FF2B5EF4-FFF2-40B4-BE49-F238E27FC236}">
                  <a16:creationId xmlns:a16="http://schemas.microsoft.com/office/drawing/2014/main" id="{4EAF880A-ED5C-4BD3-9E89-7AFB6E9E08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 descr="Number 1">
              <a:extLst>
                <a:ext uri="{FF2B5EF4-FFF2-40B4-BE49-F238E27FC236}">
                  <a16:creationId xmlns:a16="http://schemas.microsoft.com/office/drawing/2014/main" id="{1F34819B-3632-4172-B6CB-4D425D55F1B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5" name="Group 14" descr="Small circle with number 1 inside  indicating step 1">
            <a:extLst>
              <a:ext uri="{FF2B5EF4-FFF2-40B4-BE49-F238E27FC236}">
                <a16:creationId xmlns:a16="http://schemas.microsoft.com/office/drawing/2014/main" id="{887A2B3C-016E-4BC1-A9FA-734693CA6E6F}"/>
              </a:ext>
            </a:extLst>
          </p:cNvPr>
          <p:cNvGrpSpPr/>
          <p:nvPr/>
        </p:nvGrpSpPr>
        <p:grpSpPr bwMode="blackWhite">
          <a:xfrm>
            <a:off x="747589" y="3528934"/>
            <a:ext cx="539682" cy="409838"/>
            <a:chOff x="6953426" y="711274"/>
            <a:chExt cx="558179" cy="409838"/>
          </a:xfrm>
        </p:grpSpPr>
        <p:sp>
          <p:nvSpPr>
            <p:cNvPr id="16" name="Oval 15" descr="Small circle">
              <a:extLst>
                <a:ext uri="{FF2B5EF4-FFF2-40B4-BE49-F238E27FC236}">
                  <a16:creationId xmlns:a16="http://schemas.microsoft.com/office/drawing/2014/main" id="{4EAF880A-ED5C-4BD3-9E89-7AFB6E9E08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 descr="Number 1">
              <a:extLst>
                <a:ext uri="{FF2B5EF4-FFF2-40B4-BE49-F238E27FC236}">
                  <a16:creationId xmlns:a16="http://schemas.microsoft.com/office/drawing/2014/main" id="{1F34819B-3632-4172-B6CB-4D425D55F1B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262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2D3E825-6C7B-422F-865E-7BA58DBE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ABSTRACT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E9B48-D4A0-4832-93F3-50545DDD8122}"/>
              </a:ext>
            </a:extLst>
          </p:cNvPr>
          <p:cNvSpPr txBox="1"/>
          <p:nvPr/>
        </p:nvSpPr>
        <p:spPr>
          <a:xfrm>
            <a:off x="5640456" y="291713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4386A-ECF2-42AB-BFF1-A482CEA89D9D}"/>
              </a:ext>
            </a:extLst>
          </p:cNvPr>
          <p:cNvSpPr txBox="1"/>
          <p:nvPr/>
        </p:nvSpPr>
        <p:spPr>
          <a:xfrm>
            <a:off x="425003" y="1339404"/>
            <a:ext cx="678716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600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        The purpose of the project is to upload the video/files in social media apps such as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Instagram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Youtube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Whatsapp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cs typeface="Times New Roman" panose="02020603050405020304" pitchFamily="18" charset="0"/>
              </a:rPr>
              <a:t> , Facebook by using python language. Along  with these we used some Python packages and its process to upload the files or videos in social media.</a:t>
            </a:r>
            <a:endParaRPr lang="en-US" sz="2400" dirty="0">
              <a:solidFill>
                <a:schemeClr val="bg2">
                  <a:lumMod val="25000"/>
                </a:schemeClr>
              </a:solidFill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00A3DCF-F2E0-41AB-B8CA-5ADA5723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063" y="1479415"/>
            <a:ext cx="4239289" cy="3995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PACKAGES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288235" y="768096"/>
            <a:ext cx="4790661" cy="579480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+mj-lt"/>
              <a:buAutoNum type="romanUcPeriod"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 descr="Small circle with number 1 inside  indicating step 1">
            <a:extLst>
              <a:ext uri="{FF2B5EF4-FFF2-40B4-BE49-F238E27FC236}">
                <a16:creationId xmlns:a16="http://schemas.microsoft.com/office/drawing/2014/main" id="{F3598F3E-689D-459C-933C-3A8EAA34F29C}"/>
              </a:ext>
            </a:extLst>
          </p:cNvPr>
          <p:cNvGrpSpPr/>
          <p:nvPr/>
        </p:nvGrpSpPr>
        <p:grpSpPr bwMode="blackWhite">
          <a:xfrm>
            <a:off x="697589" y="3037113"/>
            <a:ext cx="539682" cy="409838"/>
            <a:chOff x="6956240" y="711274"/>
            <a:chExt cx="558179" cy="409838"/>
          </a:xfrm>
        </p:grpSpPr>
        <p:sp>
          <p:nvSpPr>
            <p:cNvPr id="8" name="Oval 7" descr="Small circle">
              <a:extLst>
                <a:ext uri="{FF2B5EF4-FFF2-40B4-BE49-F238E27FC236}">
                  <a16:creationId xmlns:a16="http://schemas.microsoft.com/office/drawing/2014/main" id="{1C2DACBA-EAAB-4B37-9CDA-6B7EDA2A946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 descr="Number 1">
              <a:extLst>
                <a:ext uri="{FF2B5EF4-FFF2-40B4-BE49-F238E27FC236}">
                  <a16:creationId xmlns:a16="http://schemas.microsoft.com/office/drawing/2014/main" id="{7D642AEE-1657-44B6-A132-C56C4FE35886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6240" y="751780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DA41A28-3F3C-49C8-A695-E41828B7CD03}"/>
              </a:ext>
            </a:extLst>
          </p:cNvPr>
          <p:cNvSpPr txBox="1"/>
          <p:nvPr/>
        </p:nvSpPr>
        <p:spPr>
          <a:xfrm>
            <a:off x="1268508" y="1321464"/>
            <a:ext cx="51928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>
                <a:cs typeface="Times New Roman" panose="02020603050405020304" pitchFamily="18" charset="0"/>
              </a:rPr>
              <a:t>Tkinter</a:t>
            </a:r>
            <a:r>
              <a:rPr lang="en-IN" sz="2400" dirty="0">
                <a:cs typeface="Times New Roman" panose="02020603050405020304" pitchFamily="18" charset="0"/>
              </a:rPr>
              <a:t>  </a:t>
            </a:r>
            <a:r>
              <a:rPr lang="en-IN" sz="1400" dirty="0">
                <a:cs typeface="Times New Roman" panose="02020603050405020304" pitchFamily="18" charset="0"/>
              </a:rPr>
              <a:t>to create a graphical user interface(GUIs)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endParaRPr lang="en-IN" sz="2400" dirty="0">
              <a:cs typeface="Times New Roman" panose="02020603050405020304" pitchFamily="18" charset="0"/>
            </a:endParaRPr>
          </a:p>
          <a:p>
            <a:r>
              <a:rPr lang="en-IN" sz="2400" dirty="0" err="1">
                <a:cs typeface="Times New Roman" panose="02020603050405020304" pitchFamily="18" charset="0"/>
              </a:rPr>
              <a:t>Instabot</a:t>
            </a:r>
            <a:r>
              <a:rPr lang="en-IN" sz="2400" dirty="0">
                <a:cs typeface="Times New Roman" panose="02020603050405020304" pitchFamily="18" charset="0"/>
              </a:rPr>
              <a:t>  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not only used for </a:t>
            </a:r>
            <a:r>
              <a:rPr lang="en-I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instagram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IN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api</a:t>
            </a: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 but also used in some functions.</a:t>
            </a:r>
          </a:p>
          <a:p>
            <a:endParaRPr lang="en-IN" sz="2400" dirty="0">
              <a:cs typeface="Times New Roman" panose="02020603050405020304" pitchFamily="18" charset="0"/>
            </a:endParaRPr>
          </a:p>
          <a:p>
            <a:r>
              <a:rPr lang="en-IN" sz="2400" dirty="0" err="1">
                <a:cs typeface="Times New Roman" panose="02020603050405020304" pitchFamily="18" charset="0"/>
              </a:rPr>
              <a:t>facebook-sdk</a:t>
            </a:r>
            <a:r>
              <a:rPr lang="en-IN" sz="2400" dirty="0"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secure and convenient way for people to log into your app or website by using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facebook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credentials.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IN" sz="2400" dirty="0" err="1">
                <a:cs typeface="Times New Roman" panose="02020603050405020304" pitchFamily="18" charset="0"/>
              </a:rPr>
              <a:t>Pywhatkit</a:t>
            </a:r>
            <a:r>
              <a:rPr lang="en-IN" sz="2400" dirty="0"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WhatsApp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messages.</a:t>
            </a:r>
          </a:p>
          <a:p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IN" sz="2400" dirty="0" err="1">
                <a:cs typeface="Times New Roman" panose="02020603050405020304" pitchFamily="18" charset="0"/>
              </a:rPr>
              <a:t>Googleapiclient</a:t>
            </a:r>
            <a:r>
              <a:rPr lang="en-IN" sz="2400" dirty="0">
                <a:cs typeface="Times New Roman" panose="02020603050405020304" pitchFamily="18" charset="0"/>
              </a:rPr>
              <a:t> </a:t>
            </a:r>
            <a:r>
              <a:rPr lang="en-US" sz="2400" dirty="0"/>
              <a:t> 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access the Google APIs 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r>
              <a:rPr lang="en-IN" sz="2400" dirty="0" err="1">
                <a:cs typeface="Times New Roman" panose="02020603050405020304" pitchFamily="18" charset="0"/>
              </a:rPr>
              <a:t>google_auth_oauthlid</a:t>
            </a:r>
            <a:r>
              <a:rPr lang="en-IN" sz="2400" dirty="0">
                <a:cs typeface="Times New Roman" panose="02020603050405020304" pitchFamily="18" charset="0"/>
              </a:rPr>
              <a:t>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construct an instance of this flow  using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from_client_secrets_file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 get from the Google API Console. ...</a:t>
            </a:r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en-IN" sz="1400" dirty="0">
              <a:solidFill>
                <a:schemeClr val="tx1">
                  <a:lumMod val="75000"/>
                  <a:lumOff val="25000"/>
                </a:schemeClr>
              </a:solidFill>
              <a:cs typeface="Times New Roman" panose="02020603050405020304" pitchFamily="18" charset="0"/>
            </a:endParaRPr>
          </a:p>
          <a:p>
            <a:endParaRPr lang="en-IN" sz="1400" dirty="0">
              <a:cs typeface="Times New Roman" panose="02020603050405020304" pitchFamily="18" charset="0"/>
            </a:endParaRPr>
          </a:p>
          <a:p>
            <a:endParaRPr lang="en-IN" sz="2400" dirty="0">
              <a:cs typeface="Times New Roman" panose="02020603050405020304" pitchFamily="18" charset="0"/>
            </a:endParaRPr>
          </a:p>
          <a:p>
            <a:endParaRPr lang="en-IN" sz="2400" dirty="0">
              <a:cs typeface="Times New Roman" panose="02020603050405020304" pitchFamily="18" charset="0"/>
            </a:endParaRPr>
          </a:p>
          <a:p>
            <a:endParaRPr lang="en-IN" sz="2400" dirty="0">
              <a:cs typeface="Times New Roman" panose="02020603050405020304" pitchFamily="18" charset="0"/>
            </a:endParaRPr>
          </a:p>
        </p:txBody>
      </p:sp>
      <p:grpSp>
        <p:nvGrpSpPr>
          <p:cNvPr id="10" name="Group 9" descr="Small circle with number 1 inside  indicating step 1">
            <a:extLst>
              <a:ext uri="{FF2B5EF4-FFF2-40B4-BE49-F238E27FC236}">
                <a16:creationId xmlns:a16="http://schemas.microsoft.com/office/drawing/2014/main" id="{AA4F5DCC-71AE-4101-A872-A5B82FB13597}"/>
              </a:ext>
            </a:extLst>
          </p:cNvPr>
          <p:cNvGrpSpPr/>
          <p:nvPr/>
        </p:nvGrpSpPr>
        <p:grpSpPr bwMode="blackWhite">
          <a:xfrm>
            <a:off x="697589" y="1365313"/>
            <a:ext cx="539682" cy="409838"/>
            <a:chOff x="6953426" y="711274"/>
            <a:chExt cx="558179" cy="409838"/>
          </a:xfrm>
        </p:grpSpPr>
        <p:sp>
          <p:nvSpPr>
            <p:cNvPr id="11" name="Oval 10" descr="Small circle">
              <a:extLst>
                <a:ext uri="{FF2B5EF4-FFF2-40B4-BE49-F238E27FC236}">
                  <a16:creationId xmlns:a16="http://schemas.microsoft.com/office/drawing/2014/main" id="{CE5E604D-1B1D-4479-9D5B-4F142F80936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 descr="Number 1">
              <a:extLst>
                <a:ext uri="{FF2B5EF4-FFF2-40B4-BE49-F238E27FC236}">
                  <a16:creationId xmlns:a16="http://schemas.microsoft.com/office/drawing/2014/main" id="{2DB087DE-06B2-444E-861A-9E609B4AF2A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3" name="Group 12" descr="Small circle with number 1 inside  indicating step 1">
            <a:extLst>
              <a:ext uri="{FF2B5EF4-FFF2-40B4-BE49-F238E27FC236}">
                <a16:creationId xmlns:a16="http://schemas.microsoft.com/office/drawing/2014/main" id="{887A2B3C-016E-4BC1-A9FA-734693CA6E6F}"/>
              </a:ext>
            </a:extLst>
          </p:cNvPr>
          <p:cNvGrpSpPr/>
          <p:nvPr/>
        </p:nvGrpSpPr>
        <p:grpSpPr bwMode="blackWhite">
          <a:xfrm>
            <a:off x="697589" y="2103194"/>
            <a:ext cx="539682" cy="409838"/>
            <a:chOff x="6953426" y="711274"/>
            <a:chExt cx="558179" cy="409838"/>
          </a:xfrm>
        </p:grpSpPr>
        <p:sp>
          <p:nvSpPr>
            <p:cNvPr id="14" name="Oval 13" descr="Small circle">
              <a:extLst>
                <a:ext uri="{FF2B5EF4-FFF2-40B4-BE49-F238E27FC236}">
                  <a16:creationId xmlns:a16="http://schemas.microsoft.com/office/drawing/2014/main" id="{4EAF880A-ED5C-4BD3-9E89-7AFB6E9E08C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>
              <a:extLst>
                <a:ext uri="{FF2B5EF4-FFF2-40B4-BE49-F238E27FC236}">
                  <a16:creationId xmlns:a16="http://schemas.microsoft.com/office/drawing/2014/main" id="{1F34819B-3632-4172-B6CB-4D425D55F1B0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6" name="Group 15" descr="Small circle with number 1 inside  indicating step 1">
            <a:extLst>
              <a:ext uri="{FF2B5EF4-FFF2-40B4-BE49-F238E27FC236}">
                <a16:creationId xmlns:a16="http://schemas.microsoft.com/office/drawing/2014/main" id="{81F25297-E1B3-4501-A338-5D19D95D81F7}"/>
              </a:ext>
            </a:extLst>
          </p:cNvPr>
          <p:cNvGrpSpPr/>
          <p:nvPr/>
        </p:nvGrpSpPr>
        <p:grpSpPr bwMode="blackWhite">
          <a:xfrm>
            <a:off x="689976" y="4766462"/>
            <a:ext cx="539682" cy="409838"/>
            <a:chOff x="6953426" y="711274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985E6EED-A051-4149-8FCD-7DEF1483556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1D44B5C4-30DC-45A1-9227-E367F7D0BA6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grpSp>
        <p:nvGrpSpPr>
          <p:cNvPr id="19" name="Group 18" descr="Small circle with number 1 inside  indicating step 1">
            <a:extLst>
              <a:ext uri="{FF2B5EF4-FFF2-40B4-BE49-F238E27FC236}">
                <a16:creationId xmlns:a16="http://schemas.microsoft.com/office/drawing/2014/main" id="{000242D2-2784-42EA-A73C-872E7B09F435}"/>
              </a:ext>
            </a:extLst>
          </p:cNvPr>
          <p:cNvGrpSpPr/>
          <p:nvPr/>
        </p:nvGrpSpPr>
        <p:grpSpPr bwMode="blackWhite">
          <a:xfrm>
            <a:off x="689976" y="4196604"/>
            <a:ext cx="539682" cy="409838"/>
            <a:chOff x="6953426" y="711274"/>
            <a:chExt cx="558179" cy="409838"/>
          </a:xfrm>
        </p:grpSpPr>
        <p:sp>
          <p:nvSpPr>
            <p:cNvPr id="20" name="Oval 19" descr="Small circle">
              <a:extLst>
                <a:ext uri="{FF2B5EF4-FFF2-40B4-BE49-F238E27FC236}">
                  <a16:creationId xmlns:a16="http://schemas.microsoft.com/office/drawing/2014/main" id="{AC051CD5-C806-4516-8053-8DA02A96EA38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1">
              <a:extLst>
                <a:ext uri="{FF2B5EF4-FFF2-40B4-BE49-F238E27FC236}">
                  <a16:creationId xmlns:a16="http://schemas.microsoft.com/office/drawing/2014/main" id="{585EE826-0AF4-49AF-A21B-6C21B238A5B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grpSp>
        <p:nvGrpSpPr>
          <p:cNvPr id="22" name="Group 21" descr="Small circle with number 1 inside  indicating step 1">
            <a:extLst>
              <a:ext uri="{FF2B5EF4-FFF2-40B4-BE49-F238E27FC236}">
                <a16:creationId xmlns:a16="http://schemas.microsoft.com/office/drawing/2014/main" id="{873A4C4D-8A06-4F33-A4EA-79C36D9E091D}"/>
              </a:ext>
            </a:extLst>
          </p:cNvPr>
          <p:cNvGrpSpPr/>
          <p:nvPr/>
        </p:nvGrpSpPr>
        <p:grpSpPr bwMode="blackWhite">
          <a:xfrm>
            <a:off x="687532" y="5430443"/>
            <a:ext cx="539682" cy="409838"/>
            <a:chOff x="6953426" y="711274"/>
            <a:chExt cx="558179" cy="409838"/>
          </a:xfrm>
        </p:grpSpPr>
        <p:sp>
          <p:nvSpPr>
            <p:cNvPr id="23" name="Oval 22" descr="Small circle">
              <a:extLst>
                <a:ext uri="{FF2B5EF4-FFF2-40B4-BE49-F238E27FC236}">
                  <a16:creationId xmlns:a16="http://schemas.microsoft.com/office/drawing/2014/main" id="{A32949D8-0E57-4AC4-A1EE-2FAE1077988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 descr="Number 1">
              <a:extLst>
                <a:ext uri="{FF2B5EF4-FFF2-40B4-BE49-F238E27FC236}">
                  <a16:creationId xmlns:a16="http://schemas.microsoft.com/office/drawing/2014/main" id="{DDF28701-CE26-4F41-94DE-FB7F8C07DFF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00D1047A-3649-446C-87E2-EB91016B9C2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562828" y="2028014"/>
            <a:ext cx="5232652" cy="29433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A6E99C5D-2DD3-4863-8A5F-962325396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501836"/>
              </p:ext>
            </p:extLst>
          </p:nvPr>
        </p:nvGraphicFramePr>
        <p:xfrm>
          <a:off x="6440558" y="1590260"/>
          <a:ext cx="4880112" cy="408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PROCEDURE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How it works: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917997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531552" y="2804257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1052228" y="2817292"/>
            <a:ext cx="4504252" cy="11465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2100" dirty="0">
                <a:solidFill>
                  <a:schemeClr val="tx1"/>
                </a:solidFill>
                <a:cs typeface="Segoe UI Semibold" panose="020B0702040204020203" pitchFamily="34" charset="0"/>
              </a:rPr>
              <a:t>Enter the required data given in interface      </a:t>
            </a:r>
          </a:p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600" dirty="0">
                <a:solidFill>
                  <a:srgbClr val="D2472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Note : 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need to be online when you add a picture.</a:t>
            </a: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531552" y="42082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531552" y="5137379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2000"/>
              </a:spcAft>
              <a:buNone/>
              <a:defRPr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>
              <a:rPr lang="en-US" sz="1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upload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 the file will be uploaded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41E209-2DB5-40E4-B452-0F73BF4DD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255" y="1958189"/>
            <a:ext cx="5865885" cy="331789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CE567-DA2B-4921-892A-72695E54BFC7}"/>
              </a:ext>
            </a:extLst>
          </p:cNvPr>
          <p:cNvSpPr txBox="1"/>
          <p:nvPr/>
        </p:nvSpPr>
        <p:spPr>
          <a:xfrm flipH="1">
            <a:off x="1084675" y="1917998"/>
            <a:ext cx="410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the social media you want to </a:t>
            </a:r>
            <a:r>
              <a:rPr lang="en-IN" dirty="0">
                <a:solidFill>
                  <a:srgbClr val="C00000"/>
                </a:solidFill>
                <a:cs typeface="Times New Roman" panose="02020603050405020304" pitchFamily="18" charset="0"/>
              </a:rPr>
              <a:t>Upload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643EE-A055-478E-B4F1-C6B18A1F9B68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AE630-FAC7-4963-AAB3-B58EE599C163}"/>
              </a:ext>
            </a:extLst>
          </p:cNvPr>
          <p:cNvSpPr txBox="1"/>
          <p:nvPr/>
        </p:nvSpPr>
        <p:spPr>
          <a:xfrm>
            <a:off x="1052227" y="4224589"/>
            <a:ext cx="327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C00000"/>
                </a:solidFill>
              </a:rPr>
              <a:t>Browse</a:t>
            </a:r>
            <a:r>
              <a:rPr lang="en-IN" dirty="0"/>
              <a:t> the image / video 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INSTAGRAM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72863" y="1089839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  <a:buNone/>
            </a:pPr>
            <a:b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looks</a:t>
            </a: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</p:txBody>
      </p:sp>
      <p:sp>
        <p:nvSpPr>
          <p:cNvPr id="42" name="Content Placeholder 17"/>
          <p:cNvSpPr txBox="1">
            <a:spLocks/>
          </p:cNvSpPr>
          <p:nvPr/>
        </p:nvSpPr>
        <p:spPr>
          <a:xfrm>
            <a:off x="1066039" y="4571824"/>
            <a:ext cx="2696774" cy="992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38" y="1558344"/>
            <a:ext cx="8620991" cy="486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UPLOADING PROCESS </a:t>
            </a: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541609" y="1296100"/>
            <a:ext cx="6093106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3" name="Group 32" descr="Small circle with number 1 inside  indicating step 1"/>
          <p:cNvGrpSpPr/>
          <p:nvPr/>
        </p:nvGrpSpPr>
        <p:grpSpPr bwMode="blackWhite">
          <a:xfrm>
            <a:off x="541609" y="5815415"/>
            <a:ext cx="558179" cy="409838"/>
            <a:chOff x="6942237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1"/>
            <p:cNvSpPr txBox="1"/>
            <p:nvPr/>
          </p:nvSpPr>
          <p:spPr bwMode="blackWhite">
            <a:xfrm>
              <a:off x="6942237" y="71127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42" name="Content Placeholder 17"/>
          <p:cNvSpPr txBox="1">
            <a:spLocks/>
          </p:cNvSpPr>
          <p:nvPr/>
        </p:nvSpPr>
        <p:spPr>
          <a:xfrm>
            <a:off x="1066038" y="5273573"/>
            <a:ext cx="2919669" cy="129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sz="1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Select the picture you want to upload</a:t>
            </a:r>
          </a:p>
        </p:txBody>
      </p: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5273573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srgbClr val="D2472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6479779" y="4910686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6903694" y="4966601"/>
            <a:ext cx="4633310" cy="1657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sz="1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The post will be uploaded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0D21C-1691-498F-AEB2-9E7A37369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3" y="2532575"/>
            <a:ext cx="5010308" cy="31051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8D27F7-1713-4B31-888F-8F3B6B7F8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822" y="1354890"/>
            <a:ext cx="5998569" cy="3335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YOUTUBE</a:t>
            </a:r>
          </a:p>
        </p:txBody>
      </p:sp>
      <p:sp>
        <p:nvSpPr>
          <p:cNvPr id="30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/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1066040" y="1958189"/>
            <a:ext cx="2486328" cy="91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1066038" y="2936927"/>
            <a:ext cx="2651153" cy="14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Content Placeholder 17"/>
          <p:cNvSpPr txBox="1">
            <a:spLocks/>
          </p:cNvSpPr>
          <p:nvPr/>
        </p:nvSpPr>
        <p:spPr>
          <a:xfrm>
            <a:off x="1076799" y="4360521"/>
            <a:ext cx="2784602" cy="111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Content Placeholder 17"/>
          <p:cNvSpPr txBox="1">
            <a:spLocks/>
          </p:cNvSpPr>
          <p:nvPr/>
        </p:nvSpPr>
        <p:spPr>
          <a:xfrm>
            <a:off x="628962" y="5832234"/>
            <a:ext cx="3449878" cy="692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249" y="1613486"/>
            <a:ext cx="8616138" cy="48694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202" y="1318118"/>
            <a:ext cx="1383159" cy="30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  <a:spcBef>
                <a:spcPts val="1000"/>
              </a:spcBef>
              <a:spcAft>
                <a:spcPts val="2000"/>
              </a:spcAft>
            </a:pPr>
            <a:r>
              <a:rPr lang="en-US" sz="12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looks:</a:t>
            </a:r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C62F-2573-47EF-9ECE-B2A9C419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PROCESS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64181-AEC9-48BC-91BE-986BFF7EFB8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812562" y="1541760"/>
            <a:ext cx="4184347" cy="46297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F914A8-A2F2-4A8A-8EDA-8D7CF2BD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126" y="1323079"/>
            <a:ext cx="4907524" cy="1220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031BC9-F8C9-437B-BC7B-15D4A6839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85" y="2762589"/>
            <a:ext cx="2982045" cy="3785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65884-94C1-43EA-BD07-FA34205D126A}"/>
              </a:ext>
            </a:extLst>
          </p:cNvPr>
          <p:cNvSpPr txBox="1"/>
          <p:nvPr/>
        </p:nvSpPr>
        <p:spPr>
          <a:xfrm>
            <a:off x="6483926" y="134080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3)</a:t>
            </a:r>
          </a:p>
        </p:txBody>
      </p:sp>
      <p:grpSp>
        <p:nvGrpSpPr>
          <p:cNvPr id="13" name="Group 12" descr="Small circle with number 1 inside  indicating step 1">
            <a:extLst>
              <a:ext uri="{FF2B5EF4-FFF2-40B4-BE49-F238E27FC236}">
                <a16:creationId xmlns:a16="http://schemas.microsoft.com/office/drawing/2014/main" id="{0131B0A6-4C6C-4A8E-93B4-67B7FE6B2B38}"/>
              </a:ext>
            </a:extLst>
          </p:cNvPr>
          <p:cNvGrpSpPr/>
          <p:nvPr/>
        </p:nvGrpSpPr>
        <p:grpSpPr bwMode="blackWhite">
          <a:xfrm>
            <a:off x="251366" y="1692963"/>
            <a:ext cx="539682" cy="409838"/>
            <a:chOff x="6953426" y="711274"/>
            <a:chExt cx="558179" cy="409838"/>
          </a:xfrm>
        </p:grpSpPr>
        <p:sp>
          <p:nvSpPr>
            <p:cNvPr id="14" name="Oval 13" descr="Small circle">
              <a:extLst>
                <a:ext uri="{FF2B5EF4-FFF2-40B4-BE49-F238E27FC236}">
                  <a16:creationId xmlns:a16="http://schemas.microsoft.com/office/drawing/2014/main" id="{B9FAB186-20F0-46A9-9AA5-CD881B48B5E9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 descr="Number 1">
              <a:extLst>
                <a:ext uri="{FF2B5EF4-FFF2-40B4-BE49-F238E27FC236}">
                  <a16:creationId xmlns:a16="http://schemas.microsoft.com/office/drawing/2014/main" id="{82E79F9C-CE4E-49A9-8455-6E7E9F2A06B2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16" name="Group 15" descr="Small circle with number 1 inside  indicating step 1">
            <a:extLst>
              <a:ext uri="{FF2B5EF4-FFF2-40B4-BE49-F238E27FC236}">
                <a16:creationId xmlns:a16="http://schemas.microsoft.com/office/drawing/2014/main" id="{973EC696-5650-40C1-A4BC-A2B7D9110ABA}"/>
              </a:ext>
            </a:extLst>
          </p:cNvPr>
          <p:cNvGrpSpPr/>
          <p:nvPr/>
        </p:nvGrpSpPr>
        <p:grpSpPr bwMode="blackWhite">
          <a:xfrm>
            <a:off x="5193616" y="2825003"/>
            <a:ext cx="539682" cy="409838"/>
            <a:chOff x="6953425" y="711274"/>
            <a:chExt cx="558179" cy="409838"/>
          </a:xfrm>
        </p:grpSpPr>
        <p:sp>
          <p:nvSpPr>
            <p:cNvPr id="17" name="Oval 16" descr="Small circle">
              <a:extLst>
                <a:ext uri="{FF2B5EF4-FFF2-40B4-BE49-F238E27FC236}">
                  <a16:creationId xmlns:a16="http://schemas.microsoft.com/office/drawing/2014/main" id="{18F6883B-8169-4EA2-9750-D7BF9224397B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 descr="Number 1">
              <a:extLst>
                <a:ext uri="{FF2B5EF4-FFF2-40B4-BE49-F238E27FC236}">
                  <a16:creationId xmlns:a16="http://schemas.microsoft.com/office/drawing/2014/main" id="{240F9599-8637-4408-9AF8-A33D75550C7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5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19" name="Group 18" descr="Small circle with number 1 inside  indicating step 1">
            <a:extLst>
              <a:ext uri="{FF2B5EF4-FFF2-40B4-BE49-F238E27FC236}">
                <a16:creationId xmlns:a16="http://schemas.microsoft.com/office/drawing/2014/main" id="{3F08469E-2660-4820-8E32-527D01C7B07E}"/>
              </a:ext>
            </a:extLst>
          </p:cNvPr>
          <p:cNvGrpSpPr/>
          <p:nvPr/>
        </p:nvGrpSpPr>
        <p:grpSpPr bwMode="blackWhite">
          <a:xfrm>
            <a:off x="6401444" y="1340804"/>
            <a:ext cx="539682" cy="409838"/>
            <a:chOff x="6953426" y="711274"/>
            <a:chExt cx="558179" cy="409838"/>
          </a:xfrm>
        </p:grpSpPr>
        <p:sp>
          <p:nvSpPr>
            <p:cNvPr id="20" name="Oval 19" descr="Small circle">
              <a:extLst>
                <a:ext uri="{FF2B5EF4-FFF2-40B4-BE49-F238E27FC236}">
                  <a16:creationId xmlns:a16="http://schemas.microsoft.com/office/drawing/2014/main" id="{2E34952B-7749-4CC0-BFEB-822C0EA7B7C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 descr="Number 1">
              <a:extLst>
                <a:ext uri="{FF2B5EF4-FFF2-40B4-BE49-F238E27FC236}">
                  <a16:creationId xmlns:a16="http://schemas.microsoft.com/office/drawing/2014/main" id="{38E8A0EF-F751-40BA-B736-CCF1D664C135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667218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_fixed.potx" id="{9A9BE078-57A7-48B2-9D33-8EFC365D262A}" vid="{66905093-CF97-471D-A25F-2AFDA55216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{D8491D2A-A443-4918-9AEE-D92769FC80A4}tf10001108_win32</Template>
  <TotalTime>1168</TotalTime>
  <Words>440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Bahnschrift</vt:lpstr>
      <vt:lpstr>Calibri</vt:lpstr>
      <vt:lpstr>Segoe UI</vt:lpstr>
      <vt:lpstr>Segoe UI Light</vt:lpstr>
      <vt:lpstr>Segoe UI Semibold</vt:lpstr>
      <vt:lpstr>WelcomeDoc</vt:lpstr>
      <vt:lpstr>WELCOME YOU ALL</vt:lpstr>
      <vt:lpstr>TITLE Uploading videos/files in social media </vt:lpstr>
      <vt:lpstr>ABSTRACT </vt:lpstr>
      <vt:lpstr>PACKAGES  </vt:lpstr>
      <vt:lpstr>PROCEDURE</vt:lpstr>
      <vt:lpstr>INSTAGRAM</vt:lpstr>
      <vt:lpstr>UPLOADING PROCESS </vt:lpstr>
      <vt:lpstr>YOUTUBE</vt:lpstr>
      <vt:lpstr>AUTHENTICATION PROCESS </vt:lpstr>
      <vt:lpstr>UPLOADING PROCESS </vt:lpstr>
      <vt:lpstr>WHATSAPP </vt:lpstr>
      <vt:lpstr>UPLOADING PROCESS </vt:lpstr>
      <vt:lpstr>FACEBOOK </vt:lpstr>
      <vt:lpstr>UPLOADING PROCESS  </vt:lpstr>
      <vt:lpstr>PowerPoint Presentation</vt:lpstr>
      <vt:lpstr>REFERENCE </vt:lpstr>
      <vt:lpstr>FUTURE ENHANCEMENT  </vt:lpstr>
      <vt:lpstr>Ask if any query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Prithisha Lithi</dc:creator>
  <cp:keywords/>
  <cp:lastModifiedBy>lokesh waran</cp:lastModifiedBy>
  <cp:revision>72</cp:revision>
  <dcterms:created xsi:type="dcterms:W3CDTF">2022-01-29T07:35:13Z</dcterms:created>
  <dcterms:modified xsi:type="dcterms:W3CDTF">2022-04-15T13:37:45Z</dcterms:modified>
  <cp:version/>
</cp:coreProperties>
</file>