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4380" y="397213"/>
            <a:ext cx="1966913" cy="1209675"/>
            <a:chOff x="519112" y="457200"/>
            <a:chExt cx="1966913" cy="1209675"/>
          </a:xfrm>
        </p:grpSpPr>
        <p:sp>
          <p:nvSpPr>
            <p:cNvPr id="3" name="object 3"/>
            <p:cNvSpPr/>
            <p:nvPr/>
          </p:nvSpPr>
          <p:spPr>
            <a:xfrm>
              <a:off x="519112" y="4572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438400" y="3535035"/>
            <a:ext cx="14417508" cy="13093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 smtClean="0"/>
              <a:t>STUDENT NAME </a:t>
            </a:r>
            <a:r>
              <a:rPr lang="en-IN" sz="2800" spc="15" dirty="0"/>
              <a:t>– </a:t>
            </a:r>
            <a:r>
              <a:rPr lang="en-IN" sz="2800" spc="15" dirty="0" err="1"/>
              <a:t>Lithikhaa</a:t>
            </a:r>
            <a:r>
              <a:rPr lang="en-IN" sz="2800" spc="15" dirty="0"/>
              <a:t> K</a:t>
            </a:r>
            <a:br>
              <a:rPr lang="en-IN" sz="2800" spc="15" dirty="0"/>
            </a:br>
            <a:r>
              <a:rPr lang="en-IN" sz="2800" spc="15" dirty="0" smtClean="0"/>
              <a:t>REGISTER NO – </a:t>
            </a:r>
            <a:r>
              <a:rPr lang="en-IN" sz="2800" spc="15" dirty="0"/>
              <a:t>711721243054</a:t>
            </a:r>
            <a:br>
              <a:rPr lang="en-IN" sz="2800" spc="15" dirty="0"/>
            </a:br>
            <a:r>
              <a:rPr lang="en-IN" sz="2800" spc="15" dirty="0" smtClean="0"/>
              <a:t>DEPARTMENT </a:t>
            </a:r>
            <a:r>
              <a:rPr lang="en-IN" sz="2800" spc="15" dirty="0"/>
              <a:t>– </a:t>
            </a:r>
            <a:r>
              <a:rPr lang="en-IN" sz="2800" spc="15" dirty="0" err="1"/>
              <a:t>B.Tech</a:t>
            </a:r>
            <a:r>
              <a:rPr lang="en-IN" sz="2800" spc="15" dirty="0"/>
              <a:t> Artificial Intelligence and Data Science </a:t>
            </a:r>
            <a:endParaRPr sz="28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2752314" y="223345"/>
            <a:ext cx="83722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25" dirty="0"/>
              <a:t>Rice Classification using CNN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818" y="1371600"/>
            <a:ext cx="88269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Fine-Tuning for Rice Classification</a:t>
            </a:r>
            <a:r>
              <a:rPr lang="en-IN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Freezing Layers: Freeze the weights of the initial layers of the pre-trained CNN to preserve the learned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Unfreezing Top Layers: Unfreeze the top layers of the CNN to allow them to adapt to the rice classification task by updating their weights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Fine-Tuning: Fine-tune the model on the rice dataset using a lower learning rate compared to the initial training to prevent drastic changes to the pre-learned </a:t>
            </a:r>
            <a:r>
              <a:rPr lang="en-US" dirty="0" smtClean="0"/>
              <a:t>features.</a:t>
            </a:r>
          </a:p>
          <a:p>
            <a:r>
              <a:rPr lang="en-US" b="1" dirty="0" smtClean="0"/>
              <a:t>Model </a:t>
            </a:r>
            <a:r>
              <a:rPr lang="en-US" b="1" dirty="0"/>
              <a:t>Evaluation for Rice Classification: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Compute the classification accuracy of the trained model on the test set to measure its overall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Precision, Recall, F1-Score: Calculate precision, recall, and F1-score for each class to assess the model's performance on individual rice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 Generate a confusion matrix to visualize the model's performance in terms of true positive, false positive, true negative, and false negative predictions for each class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 descr="A white oval object with black squares&#10;&#10;Description automatically generated">
            <a:extLst>
              <a:ext uri="{FF2B5EF4-FFF2-40B4-BE49-F238E27FC236}">
                <a16:creationId xmlns:a16="http://schemas.microsoft.com/office/drawing/2014/main" xmlns="" id="{46E29036-9E95-E895-FE1A-C62F1461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77" y="781050"/>
            <a:ext cx="7529212" cy="1676545"/>
          </a:xfrm>
          <a:prstGeom prst="rect">
            <a:avLst/>
          </a:prstGeom>
        </p:spPr>
      </p:pic>
      <p:pic>
        <p:nvPicPr>
          <p:cNvPr id="15" name="Picture 14" descr="A collage of different types of white rice&#10;&#10;Description automatically generated">
            <a:extLst>
              <a:ext uri="{FF2B5EF4-FFF2-40B4-BE49-F238E27FC236}">
                <a16:creationId xmlns:a16="http://schemas.microsoft.com/office/drawing/2014/main" xmlns="" id="{215BFF29-7BCA-AD0A-1F71-20839FADC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672903"/>
            <a:ext cx="5867401" cy="3735351"/>
          </a:xfrm>
          <a:prstGeom prst="rect">
            <a:avLst/>
          </a:prstGeom>
        </p:spPr>
      </p:pic>
      <p:pic>
        <p:nvPicPr>
          <p:cNvPr id="17" name="Picture 16" descr="A chart with blue squares and red numbers&#10;&#10;Description automatically generated">
            <a:extLst>
              <a:ext uri="{FF2B5EF4-FFF2-40B4-BE49-F238E27FC236}">
                <a16:creationId xmlns:a16="http://schemas.microsoft.com/office/drawing/2014/main" xmlns="" id="{C68149F5-D50A-2307-6161-BBECFB59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4" y="2663540"/>
            <a:ext cx="4387739" cy="3735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15911" y="2451567"/>
            <a:ext cx="100044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IN" sz="4250" spc="25" dirty="0"/>
              <a:t> : Rice Classification using CNN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7748344-44A7-B10A-BEBD-668FFC7CBE3D}"/>
              </a:ext>
            </a:extLst>
          </p:cNvPr>
          <p:cNvSpPr txBox="1"/>
          <p:nvPr/>
        </p:nvSpPr>
        <p:spPr>
          <a:xfrm>
            <a:off x="2743200" y="1752600"/>
            <a:ext cx="79423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200" dirty="0"/>
              <a:t>Problem Statement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Project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End Users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Our solution and Proposition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Key Features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Modelling 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Results and Evaluation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93B7E09-13D8-749D-C933-562C7DDC07E0}"/>
              </a:ext>
            </a:extLst>
          </p:cNvPr>
          <p:cNvSpPr txBox="1"/>
          <p:nvPr/>
        </p:nvSpPr>
        <p:spPr>
          <a:xfrm>
            <a:off x="1019810" y="1808499"/>
            <a:ext cx="6785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Manual sorting errors lead to inconsistent rice quality, impacting producers, distributors, and consumers negatively.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Inefficient classification causes financial losses, undervaluing premium rice and rejecting lower-grade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Accurate rice classification minimizes waste promoting sustainability by optimizing rice utilization across grades.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5785" y="46056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2DDF39-E131-1F68-3199-3597E83EB890}"/>
              </a:ext>
            </a:extLst>
          </p:cNvPr>
          <p:cNvSpPr txBox="1"/>
          <p:nvPr/>
        </p:nvSpPr>
        <p:spPr>
          <a:xfrm>
            <a:off x="381000" y="1905000"/>
            <a:ext cx="9982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Rice Classification System aims to develop an efficient and accurate automated system for classifying rice based on various quality parameters</a:t>
            </a:r>
            <a:r>
              <a:rPr lang="en-US" sz="2000" b="0" i="0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system addresses the need for consistent quality assurance, meeting market demands, and ensuring economic viability in the rice industry</a:t>
            </a:r>
            <a:r>
              <a:rPr lang="en-US" sz="2000" b="0" i="0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Detects contaminants and impurities in rice, mitigating health risks for consumers</a:t>
            </a:r>
            <a:r>
              <a:rPr lang="en-US" sz="2000" b="0" i="0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Streamlines rice processing, ensuring timely delivery to consumers.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08931F-0541-256B-DC1E-41565C0026DD}"/>
              </a:ext>
            </a:extLst>
          </p:cNvPr>
          <p:cNvSpPr txBox="1"/>
          <p:nvPr/>
        </p:nvSpPr>
        <p:spPr>
          <a:xfrm>
            <a:off x="838200" y="2019300"/>
            <a:ext cx="88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Agricultural researchers and </a:t>
            </a:r>
            <a:r>
              <a:rPr lang="en-US" sz="2400" dirty="0" smtClean="0"/>
              <a:t>scientists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Farmers </a:t>
            </a:r>
            <a:r>
              <a:rPr lang="en-US" sz="2400" dirty="0"/>
              <a:t>and agricultural </a:t>
            </a:r>
            <a:r>
              <a:rPr lang="en-US" sz="2400" dirty="0" smtClean="0"/>
              <a:t>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Food </a:t>
            </a:r>
            <a:r>
              <a:rPr lang="en-US" sz="2400" dirty="0"/>
              <a:t>processing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Agricultural </a:t>
            </a:r>
            <a:r>
              <a:rPr lang="en-US" sz="2400" dirty="0"/>
              <a:t>technology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Government agencies and policymakers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43000" cy="962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1BC7E90-4567-7CA1-32F6-A8E2BD74935C}"/>
              </a:ext>
            </a:extLst>
          </p:cNvPr>
          <p:cNvSpPr txBox="1"/>
          <p:nvPr/>
        </p:nvSpPr>
        <p:spPr>
          <a:xfrm>
            <a:off x="1600200" y="1981200"/>
            <a:ext cx="716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proposed a solution in CNN Architecture trained on a dataset of labeled images containing with different variety of 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Automated </a:t>
            </a:r>
            <a:r>
              <a:rPr lang="en-US" sz="2000" dirty="0"/>
              <a:t>image </a:t>
            </a:r>
            <a:r>
              <a:rPr lang="en-US" sz="2000" dirty="0" smtClean="0"/>
              <a:t>analysis with </a:t>
            </a:r>
            <a:r>
              <a:rPr lang="en-US" sz="2000" dirty="0"/>
              <a:t>Accurate rice variety classification and quality assessment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Enhances </a:t>
            </a:r>
            <a:r>
              <a:rPr lang="en-US" sz="2000" dirty="0"/>
              <a:t>agricultural processes, drives advancements in computer vision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Improves </a:t>
            </a:r>
            <a:r>
              <a:rPr lang="en-US" sz="2000" dirty="0"/>
              <a:t>efficiency, </a:t>
            </a:r>
            <a:r>
              <a:rPr lang="en-US" sz="2000" dirty="0" smtClean="0"/>
              <a:t>seed </a:t>
            </a:r>
            <a:r>
              <a:rPr lang="en-US" sz="2000" dirty="0"/>
              <a:t>selection, ensures rice product quality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52525" cy="17716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5C365A4-DE10-9811-1C77-247A543BDA69}"/>
              </a:ext>
            </a:extLst>
          </p:cNvPr>
          <p:cNvSpPr txBox="1"/>
          <p:nvPr/>
        </p:nvSpPr>
        <p:spPr>
          <a:xfrm>
            <a:off x="1676400" y="2057400"/>
            <a:ext cx="7858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Automated </a:t>
            </a:r>
            <a:r>
              <a:rPr lang="en-US" sz="2000" dirty="0"/>
              <a:t>image analysis revolutionizes rice classification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Precision </a:t>
            </a:r>
            <a:r>
              <a:rPr lang="en-US" sz="2000" dirty="0"/>
              <a:t>and </a:t>
            </a:r>
            <a:r>
              <a:rPr lang="en-US" sz="2000" dirty="0" smtClean="0"/>
              <a:t>speed ,Instantaneous</a:t>
            </a:r>
            <a:r>
              <a:rPr lang="en-US" sz="2000" dirty="0"/>
              <a:t>, accurate assessment of rice variety </a:t>
            </a:r>
            <a:r>
              <a:rPr lang="en-US" sz="2000" dirty="0" smtClean="0"/>
              <a:t>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Empowers stakeholders from </a:t>
            </a:r>
            <a:r>
              <a:rPr lang="en-US" sz="2000" dirty="0"/>
              <a:t>farmers to policymakers, enhancing decision-making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Enhancing </a:t>
            </a:r>
            <a:r>
              <a:rPr lang="en-US" sz="2000" dirty="0"/>
              <a:t>food security and sustainability with technology.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889" y="1357604"/>
            <a:ext cx="8826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Convolutional Neural Networks (CNNs) for Rice Classification</a:t>
            </a:r>
            <a:r>
              <a:rPr lang="en-I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CNNs are ideal for image classification tasks like rice classification due to their ability to automatically learn and extract hierarchical features from images</a:t>
            </a:r>
            <a:r>
              <a:rPr lang="en-US" dirty="0" smtClean="0"/>
              <a:t>.</a:t>
            </a:r>
          </a:p>
          <a:p>
            <a:r>
              <a:rPr lang="en-US" b="1" dirty="0"/>
              <a:t>Data Preprocessing for Rice </a:t>
            </a:r>
            <a:r>
              <a:rPr lang="en-US" b="1" dirty="0" smtClean="0"/>
              <a:t>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Loading: Load the rice grain images from the dataset, ensuring that they are properly labeled with their corresponding rice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Resizing: Resize the images to a standard size (e.g., 224x224 pixels) suitable for CNN input while maintaining the aspect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Normalization: Normalize the pixel values of the images to a range between 0 and 1 to ensure uniformity and facilitate training </a:t>
            </a:r>
            <a:r>
              <a:rPr lang="en-US" dirty="0" smtClean="0"/>
              <a:t>convergence</a:t>
            </a:r>
          </a:p>
          <a:p>
            <a:r>
              <a:rPr lang="en-US" b="1" dirty="0"/>
              <a:t>Training Process for Rice </a:t>
            </a:r>
            <a:r>
              <a:rPr lang="en-US" b="1" dirty="0" smtClean="0"/>
              <a:t>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Architecture Selection: Choose a CNN architecture suitable for image classification tasks, such as </a:t>
            </a:r>
            <a:r>
              <a:rPr lang="en-US" dirty="0" err="1"/>
              <a:t>ResNet</a:t>
            </a:r>
            <a:r>
              <a:rPr lang="en-US" dirty="0"/>
              <a:t>, Inception, or </a:t>
            </a:r>
            <a:r>
              <a:rPr lang="en-US" dirty="0" err="1"/>
              <a:t>EfficientNet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Training: Train the CNN model on the training dataset using techniques like mini-batch stochastic gradient descent (SGD) or Adam optimizer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Validation: Validate the model's performance on the validation set to monitor for </a:t>
            </a:r>
            <a:r>
              <a:rPr lang="en-US" dirty="0" err="1"/>
              <a:t>overfitting</a:t>
            </a:r>
            <a:r>
              <a:rPr lang="en-US" dirty="0"/>
              <a:t>.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669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STUDENT NAME – Lithikhaa K REGISTER NO – 711721243054 DEPARTMENT – B.Tech Artificial Intelligence and Data Science </vt:lpstr>
      <vt:lpstr>PROJECT TITLE : Rice Classification using CNN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– Lithikhaa K</dc:title>
  <dc:creator>Afreen Taj</dc:creator>
  <cp:lastModifiedBy>KITE STUDENT</cp:lastModifiedBy>
  <cp:revision>6</cp:revision>
  <dcterms:created xsi:type="dcterms:W3CDTF">2024-04-03T05:17:58Z</dcterms:created>
  <dcterms:modified xsi:type="dcterms:W3CDTF">2024-04-05T04:47:25Z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