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09c1f72d7a969c13/Menakadevi%20M_employee_data1%20-%20Copy.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[Menakadevi M_employee_data1 - Copy.xlsx]Sheet2!PivotTable1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1</c:v>
                </c:pt>
                <c:pt idx="5">
                  <c:v>1</c:v>
                </c:pt>
                <c:pt idx="6">
                  <c:v>1</c:v>
                </c:pt>
                <c:pt idx="8">
                  <c:v>3</c:v>
                </c:pt>
                <c:pt idx="9">
                  <c:v>3</c:v>
                </c:pt>
              </c:numCache>
            </c:numRef>
          </c:val>
          <c:extLst>
            <c:ext xmlns:c16="http://schemas.microsoft.com/office/drawing/2014/chart" uri="{C3380CC4-5D6E-409C-BE32-E72D297353CC}">
              <c16:uniqueId val="{00000000-31F5-4322-A327-FB381F97727A}"/>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1">
                  <c:v>4</c:v>
                </c:pt>
                <c:pt idx="2">
                  <c:v>2</c:v>
                </c:pt>
                <c:pt idx="3">
                  <c:v>4</c:v>
                </c:pt>
                <c:pt idx="4">
                  <c:v>3</c:v>
                </c:pt>
                <c:pt idx="5">
                  <c:v>1</c:v>
                </c:pt>
                <c:pt idx="6">
                  <c:v>3</c:v>
                </c:pt>
                <c:pt idx="8">
                  <c:v>4</c:v>
                </c:pt>
                <c:pt idx="9">
                  <c:v>1</c:v>
                </c:pt>
              </c:numCache>
            </c:numRef>
          </c:val>
          <c:extLst>
            <c:ext xmlns:c16="http://schemas.microsoft.com/office/drawing/2014/chart" uri="{C3380CC4-5D6E-409C-BE32-E72D297353CC}">
              <c16:uniqueId val="{00000002-31F5-4322-A327-FB381F97727A}"/>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04-31F5-4322-A327-FB381F97727A}"/>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2">
                  <c:v>1</c:v>
                </c:pt>
                <c:pt idx="5">
                  <c:v>1</c:v>
                </c:pt>
                <c:pt idx="6">
                  <c:v>1</c:v>
                </c:pt>
                <c:pt idx="7">
                  <c:v>1</c:v>
                </c:pt>
                <c:pt idx="9">
                  <c:v>1</c:v>
                </c:pt>
              </c:numCache>
            </c:numRef>
          </c:val>
          <c:extLst>
            <c:ext xmlns:c16="http://schemas.microsoft.com/office/drawing/2014/chart" uri="{C3380CC4-5D6E-409C-BE32-E72D297353CC}">
              <c16:uniqueId val="{00000005-31F5-4322-A327-FB381F97727A}"/>
            </c:ext>
          </c:extLst>
        </c:ser>
        <c:dLbls>
          <c:showLegendKey val="0"/>
          <c:showVal val="0"/>
          <c:showCatName val="0"/>
          <c:showSerName val="0"/>
          <c:showPercent val="0"/>
          <c:showBubbleSize val="0"/>
        </c:dLbls>
        <c:gapWidth val="219"/>
        <c:overlap val="-27"/>
        <c:axId val="1490734600"/>
        <c:axId val="1724241928"/>
      </c:barChart>
      <c:catAx>
        <c:axId val="1490734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BUSINESS UNIT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4241928"/>
        <c:crosses val="autoZero"/>
        <c:auto val="1"/>
        <c:lblAlgn val="ctr"/>
        <c:lblOffset val="100"/>
        <c:noMultiLvlLbl val="0"/>
      </c:catAx>
      <c:valAx>
        <c:axId val="1724241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FIRST NAME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734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25931-E40D-4A31-8F22-33B7B27B56A5}"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0660B38A-BD6A-4D02-89DA-E370D11B7A7F}">
      <dgm:prSet/>
      <dgm:spPr/>
      <dgm:t>
        <a:bodyPr/>
        <a:lstStyle/>
        <a:p>
          <a:r>
            <a:rPr lang="en-US" b="0" i="0"/>
            <a:t>Problem Statement</a:t>
          </a:r>
          <a:endParaRPr lang="en-US"/>
        </a:p>
      </dgm:t>
    </dgm:pt>
    <dgm:pt modelId="{BDD3DE2A-00AA-4EE4-A235-FD8A84356CF7}" type="parTrans" cxnId="{CBAF87D8-7046-423D-B852-2E5BD2CB1081}">
      <dgm:prSet/>
      <dgm:spPr/>
      <dgm:t>
        <a:bodyPr/>
        <a:lstStyle/>
        <a:p>
          <a:endParaRPr lang="en-US"/>
        </a:p>
      </dgm:t>
    </dgm:pt>
    <dgm:pt modelId="{04E0BE48-5A7B-40F0-9A44-12039AA9578C}" type="sibTrans" cxnId="{CBAF87D8-7046-423D-B852-2E5BD2CB1081}">
      <dgm:prSet/>
      <dgm:spPr/>
      <dgm:t>
        <a:bodyPr/>
        <a:lstStyle/>
        <a:p>
          <a:endParaRPr lang="en-US"/>
        </a:p>
      </dgm:t>
    </dgm:pt>
    <dgm:pt modelId="{82B04243-9067-49A2-B084-6897D0C157E2}">
      <dgm:prSet/>
      <dgm:spPr/>
      <dgm:t>
        <a:bodyPr/>
        <a:lstStyle/>
        <a:p>
          <a:r>
            <a:rPr lang="en-US" b="0" i="0"/>
            <a:t>Project Overview</a:t>
          </a:r>
          <a:endParaRPr lang="en-US"/>
        </a:p>
      </dgm:t>
    </dgm:pt>
    <dgm:pt modelId="{D0C236F2-CD76-4C99-ACD8-361FBF686D81}" type="parTrans" cxnId="{232B67C8-2A2C-4DFD-888F-F08F1CC13E39}">
      <dgm:prSet/>
      <dgm:spPr/>
      <dgm:t>
        <a:bodyPr/>
        <a:lstStyle/>
        <a:p>
          <a:endParaRPr lang="en-US"/>
        </a:p>
      </dgm:t>
    </dgm:pt>
    <dgm:pt modelId="{DB6A8B62-6C96-4913-BF1F-10D883ABA69B}" type="sibTrans" cxnId="{232B67C8-2A2C-4DFD-888F-F08F1CC13E39}">
      <dgm:prSet/>
      <dgm:spPr/>
      <dgm:t>
        <a:bodyPr/>
        <a:lstStyle/>
        <a:p>
          <a:endParaRPr lang="en-US"/>
        </a:p>
      </dgm:t>
    </dgm:pt>
    <dgm:pt modelId="{10B8F99C-0FD4-4A21-A9DD-7BC4590BC9DD}">
      <dgm:prSet/>
      <dgm:spPr/>
      <dgm:t>
        <a:bodyPr/>
        <a:lstStyle/>
        <a:p>
          <a:r>
            <a:rPr lang="en-US" b="0" i="0"/>
            <a:t>End Users</a:t>
          </a:r>
          <a:endParaRPr lang="en-US"/>
        </a:p>
      </dgm:t>
    </dgm:pt>
    <dgm:pt modelId="{19EE91BC-51E3-4BC8-8366-856B65B5696E}" type="parTrans" cxnId="{1AE0D31C-8EC0-483B-9789-CE158DCF87DA}">
      <dgm:prSet/>
      <dgm:spPr/>
      <dgm:t>
        <a:bodyPr/>
        <a:lstStyle/>
        <a:p>
          <a:endParaRPr lang="en-US"/>
        </a:p>
      </dgm:t>
    </dgm:pt>
    <dgm:pt modelId="{E9FD8FED-A3A2-42BF-9B24-37E4891983CD}" type="sibTrans" cxnId="{1AE0D31C-8EC0-483B-9789-CE158DCF87DA}">
      <dgm:prSet/>
      <dgm:spPr/>
      <dgm:t>
        <a:bodyPr/>
        <a:lstStyle/>
        <a:p>
          <a:endParaRPr lang="en-US"/>
        </a:p>
      </dgm:t>
    </dgm:pt>
    <dgm:pt modelId="{C679895A-4D7B-49FE-B741-AC872D59C982}">
      <dgm:prSet/>
      <dgm:spPr/>
      <dgm:t>
        <a:bodyPr/>
        <a:lstStyle/>
        <a:p>
          <a:r>
            <a:rPr lang="en-US" b="0" i="0"/>
            <a:t>Our Solution and Proposition</a:t>
          </a:r>
          <a:endParaRPr lang="en-US"/>
        </a:p>
      </dgm:t>
    </dgm:pt>
    <dgm:pt modelId="{EFD675B2-7763-4D4B-A1A1-5BAF5C8C160D}" type="parTrans" cxnId="{E3332C9F-594C-4F86-B6DA-403A91C1C82A}">
      <dgm:prSet/>
      <dgm:spPr/>
      <dgm:t>
        <a:bodyPr/>
        <a:lstStyle/>
        <a:p>
          <a:endParaRPr lang="en-US"/>
        </a:p>
      </dgm:t>
    </dgm:pt>
    <dgm:pt modelId="{94F25CED-82E9-4424-93FF-953768451DF0}" type="sibTrans" cxnId="{E3332C9F-594C-4F86-B6DA-403A91C1C82A}">
      <dgm:prSet/>
      <dgm:spPr/>
      <dgm:t>
        <a:bodyPr/>
        <a:lstStyle/>
        <a:p>
          <a:endParaRPr lang="en-US"/>
        </a:p>
      </dgm:t>
    </dgm:pt>
    <dgm:pt modelId="{94632FA5-6D9B-4ACE-A5ED-980CF09EC1F7}">
      <dgm:prSet/>
      <dgm:spPr/>
      <dgm:t>
        <a:bodyPr/>
        <a:lstStyle/>
        <a:p>
          <a:r>
            <a:rPr lang="en-US"/>
            <a:t>Dataset Description</a:t>
          </a:r>
        </a:p>
      </dgm:t>
    </dgm:pt>
    <dgm:pt modelId="{B9FC3A3D-EB22-49FE-AB16-3D39053BC00F}" type="parTrans" cxnId="{7D497E15-EB89-4158-9811-836DD7410FC4}">
      <dgm:prSet/>
      <dgm:spPr/>
      <dgm:t>
        <a:bodyPr/>
        <a:lstStyle/>
        <a:p>
          <a:endParaRPr lang="en-US"/>
        </a:p>
      </dgm:t>
    </dgm:pt>
    <dgm:pt modelId="{D7433881-9E76-458A-9E87-02498EC5AE95}" type="sibTrans" cxnId="{7D497E15-EB89-4158-9811-836DD7410FC4}">
      <dgm:prSet/>
      <dgm:spPr/>
      <dgm:t>
        <a:bodyPr/>
        <a:lstStyle/>
        <a:p>
          <a:endParaRPr lang="en-US"/>
        </a:p>
      </dgm:t>
    </dgm:pt>
    <dgm:pt modelId="{0A6E2F00-6706-45C8-990E-478B52A0FDE5}">
      <dgm:prSet/>
      <dgm:spPr/>
      <dgm:t>
        <a:bodyPr/>
        <a:lstStyle/>
        <a:p>
          <a:r>
            <a:rPr lang="en-US" b="0" i="0"/>
            <a:t>Modelling Approach</a:t>
          </a:r>
          <a:endParaRPr lang="en-US"/>
        </a:p>
      </dgm:t>
    </dgm:pt>
    <dgm:pt modelId="{AB3D8BBF-0CF5-4A57-8E2A-A9F7A7FDE9C2}" type="parTrans" cxnId="{E632A4EC-332D-408E-B49F-E12C6C5D1F91}">
      <dgm:prSet/>
      <dgm:spPr/>
      <dgm:t>
        <a:bodyPr/>
        <a:lstStyle/>
        <a:p>
          <a:endParaRPr lang="en-US"/>
        </a:p>
      </dgm:t>
    </dgm:pt>
    <dgm:pt modelId="{57340E2D-BF2D-470B-916A-A2E60B55175B}" type="sibTrans" cxnId="{E632A4EC-332D-408E-B49F-E12C6C5D1F91}">
      <dgm:prSet/>
      <dgm:spPr/>
      <dgm:t>
        <a:bodyPr/>
        <a:lstStyle/>
        <a:p>
          <a:endParaRPr lang="en-US"/>
        </a:p>
      </dgm:t>
    </dgm:pt>
    <dgm:pt modelId="{6F2CCE6E-EC4E-4578-AAE2-5D32F956CBCD}">
      <dgm:prSet/>
      <dgm:spPr/>
      <dgm:t>
        <a:bodyPr/>
        <a:lstStyle/>
        <a:p>
          <a:r>
            <a:rPr lang="en-US" b="0" i="0"/>
            <a:t>Results and </a:t>
          </a:r>
          <a:r>
            <a:rPr lang="en-US"/>
            <a:t>Discussion</a:t>
          </a:r>
        </a:p>
      </dgm:t>
    </dgm:pt>
    <dgm:pt modelId="{F1DB5BF4-F713-4686-8922-00C0221918B2}" type="parTrans" cxnId="{5E5CB1F3-5166-4145-AEF8-3A8FC5E11FC0}">
      <dgm:prSet/>
      <dgm:spPr/>
      <dgm:t>
        <a:bodyPr/>
        <a:lstStyle/>
        <a:p>
          <a:endParaRPr lang="en-US"/>
        </a:p>
      </dgm:t>
    </dgm:pt>
    <dgm:pt modelId="{6C443D72-8984-4C98-A04D-253C9BAE3A88}" type="sibTrans" cxnId="{5E5CB1F3-5166-4145-AEF8-3A8FC5E11FC0}">
      <dgm:prSet/>
      <dgm:spPr/>
      <dgm:t>
        <a:bodyPr/>
        <a:lstStyle/>
        <a:p>
          <a:endParaRPr lang="en-US"/>
        </a:p>
      </dgm:t>
    </dgm:pt>
    <dgm:pt modelId="{49999994-6954-4013-95BB-881CAD5C180D}">
      <dgm:prSet/>
      <dgm:spPr/>
      <dgm:t>
        <a:bodyPr/>
        <a:lstStyle/>
        <a:p>
          <a:r>
            <a:rPr lang="en-US" b="0" i="0"/>
            <a:t>Conclusion</a:t>
          </a:r>
          <a:endParaRPr lang="en-US"/>
        </a:p>
      </dgm:t>
    </dgm:pt>
    <dgm:pt modelId="{56E962A2-27D1-4183-96C3-B2D579DB1C6F}" type="parTrans" cxnId="{FA9AF955-700A-43BB-9D13-6420AA310C9E}">
      <dgm:prSet/>
      <dgm:spPr/>
      <dgm:t>
        <a:bodyPr/>
        <a:lstStyle/>
        <a:p>
          <a:endParaRPr lang="en-US"/>
        </a:p>
      </dgm:t>
    </dgm:pt>
    <dgm:pt modelId="{81A57215-A460-4ED3-9067-95DB5E9476B3}" type="sibTrans" cxnId="{FA9AF955-700A-43BB-9D13-6420AA310C9E}">
      <dgm:prSet/>
      <dgm:spPr/>
      <dgm:t>
        <a:bodyPr/>
        <a:lstStyle/>
        <a:p>
          <a:endParaRPr lang="en-US"/>
        </a:p>
      </dgm:t>
    </dgm:pt>
    <dgm:pt modelId="{78DC893E-EF13-40B7-AEC9-4B59DEC7E379}" type="pres">
      <dgm:prSet presAssocID="{CD225931-E40D-4A31-8F22-33B7B27B56A5}" presName="linear" presStyleCnt="0">
        <dgm:presLayoutVars>
          <dgm:animLvl val="lvl"/>
          <dgm:resizeHandles val="exact"/>
        </dgm:presLayoutVars>
      </dgm:prSet>
      <dgm:spPr/>
    </dgm:pt>
    <dgm:pt modelId="{660248F2-8FFE-4028-A1A4-8920F2E8E813}" type="pres">
      <dgm:prSet presAssocID="{0660B38A-BD6A-4D02-89DA-E370D11B7A7F}" presName="parentText" presStyleLbl="node1" presStyleIdx="0" presStyleCnt="8">
        <dgm:presLayoutVars>
          <dgm:chMax val="0"/>
          <dgm:bulletEnabled val="1"/>
        </dgm:presLayoutVars>
      </dgm:prSet>
      <dgm:spPr/>
    </dgm:pt>
    <dgm:pt modelId="{727BDD4E-B892-41C0-8EA3-0649AC1B5F4A}" type="pres">
      <dgm:prSet presAssocID="{04E0BE48-5A7B-40F0-9A44-12039AA9578C}" presName="spacer" presStyleCnt="0"/>
      <dgm:spPr/>
    </dgm:pt>
    <dgm:pt modelId="{B66D1D52-440B-424A-A9D1-004619DA11A5}" type="pres">
      <dgm:prSet presAssocID="{82B04243-9067-49A2-B084-6897D0C157E2}" presName="parentText" presStyleLbl="node1" presStyleIdx="1" presStyleCnt="8">
        <dgm:presLayoutVars>
          <dgm:chMax val="0"/>
          <dgm:bulletEnabled val="1"/>
        </dgm:presLayoutVars>
      </dgm:prSet>
      <dgm:spPr/>
    </dgm:pt>
    <dgm:pt modelId="{4F2C2697-06D4-460D-BED3-BB0AC661F3C0}" type="pres">
      <dgm:prSet presAssocID="{DB6A8B62-6C96-4913-BF1F-10D883ABA69B}" presName="spacer" presStyleCnt="0"/>
      <dgm:spPr/>
    </dgm:pt>
    <dgm:pt modelId="{70E66476-135E-44ED-B7DD-258E09B62B09}" type="pres">
      <dgm:prSet presAssocID="{10B8F99C-0FD4-4A21-A9DD-7BC4590BC9DD}" presName="parentText" presStyleLbl="node1" presStyleIdx="2" presStyleCnt="8">
        <dgm:presLayoutVars>
          <dgm:chMax val="0"/>
          <dgm:bulletEnabled val="1"/>
        </dgm:presLayoutVars>
      </dgm:prSet>
      <dgm:spPr/>
    </dgm:pt>
    <dgm:pt modelId="{B624EDAA-DAA2-40F6-9257-C55A34E54014}" type="pres">
      <dgm:prSet presAssocID="{E9FD8FED-A3A2-42BF-9B24-37E4891983CD}" presName="spacer" presStyleCnt="0"/>
      <dgm:spPr/>
    </dgm:pt>
    <dgm:pt modelId="{2D021C53-600B-47F7-A583-AACBA118CB3D}" type="pres">
      <dgm:prSet presAssocID="{C679895A-4D7B-49FE-B741-AC872D59C982}" presName="parentText" presStyleLbl="node1" presStyleIdx="3" presStyleCnt="8">
        <dgm:presLayoutVars>
          <dgm:chMax val="0"/>
          <dgm:bulletEnabled val="1"/>
        </dgm:presLayoutVars>
      </dgm:prSet>
      <dgm:spPr/>
    </dgm:pt>
    <dgm:pt modelId="{A8751AAF-624A-4D0C-8FA8-B908E674047D}" type="pres">
      <dgm:prSet presAssocID="{94F25CED-82E9-4424-93FF-953768451DF0}" presName="spacer" presStyleCnt="0"/>
      <dgm:spPr/>
    </dgm:pt>
    <dgm:pt modelId="{46599209-9C26-4C55-8BD0-AEFCB16B6B93}" type="pres">
      <dgm:prSet presAssocID="{94632FA5-6D9B-4ACE-A5ED-980CF09EC1F7}" presName="parentText" presStyleLbl="node1" presStyleIdx="4" presStyleCnt="8">
        <dgm:presLayoutVars>
          <dgm:chMax val="0"/>
          <dgm:bulletEnabled val="1"/>
        </dgm:presLayoutVars>
      </dgm:prSet>
      <dgm:spPr/>
    </dgm:pt>
    <dgm:pt modelId="{9DEAF5ED-C235-45FE-9626-13DE7A2A1939}" type="pres">
      <dgm:prSet presAssocID="{D7433881-9E76-458A-9E87-02498EC5AE95}" presName="spacer" presStyleCnt="0"/>
      <dgm:spPr/>
    </dgm:pt>
    <dgm:pt modelId="{C696C4CE-D23B-4FCC-8D2B-9ACBC1631EE2}" type="pres">
      <dgm:prSet presAssocID="{0A6E2F00-6706-45C8-990E-478B52A0FDE5}" presName="parentText" presStyleLbl="node1" presStyleIdx="5" presStyleCnt="8">
        <dgm:presLayoutVars>
          <dgm:chMax val="0"/>
          <dgm:bulletEnabled val="1"/>
        </dgm:presLayoutVars>
      </dgm:prSet>
      <dgm:spPr/>
    </dgm:pt>
    <dgm:pt modelId="{08E88A98-7600-4025-86C2-3DD99A8C1E7A}" type="pres">
      <dgm:prSet presAssocID="{57340E2D-BF2D-470B-916A-A2E60B55175B}" presName="spacer" presStyleCnt="0"/>
      <dgm:spPr/>
    </dgm:pt>
    <dgm:pt modelId="{8D84EED6-51DD-45F0-A6DF-A5338A13531E}" type="pres">
      <dgm:prSet presAssocID="{6F2CCE6E-EC4E-4578-AAE2-5D32F956CBCD}" presName="parentText" presStyleLbl="node1" presStyleIdx="6" presStyleCnt="8">
        <dgm:presLayoutVars>
          <dgm:chMax val="0"/>
          <dgm:bulletEnabled val="1"/>
        </dgm:presLayoutVars>
      </dgm:prSet>
      <dgm:spPr/>
    </dgm:pt>
    <dgm:pt modelId="{2FF7B756-0DFD-4004-98EB-47B5D4F239A8}" type="pres">
      <dgm:prSet presAssocID="{6C443D72-8984-4C98-A04D-253C9BAE3A88}" presName="spacer" presStyleCnt="0"/>
      <dgm:spPr/>
    </dgm:pt>
    <dgm:pt modelId="{7DE0289E-36F1-44EA-BAB2-3C3EA4E53225}" type="pres">
      <dgm:prSet presAssocID="{49999994-6954-4013-95BB-881CAD5C180D}" presName="parentText" presStyleLbl="node1" presStyleIdx="7" presStyleCnt="8">
        <dgm:presLayoutVars>
          <dgm:chMax val="0"/>
          <dgm:bulletEnabled val="1"/>
        </dgm:presLayoutVars>
      </dgm:prSet>
      <dgm:spPr/>
    </dgm:pt>
  </dgm:ptLst>
  <dgm:cxnLst>
    <dgm:cxn modelId="{7D497E15-EB89-4158-9811-836DD7410FC4}" srcId="{CD225931-E40D-4A31-8F22-33B7B27B56A5}" destId="{94632FA5-6D9B-4ACE-A5ED-980CF09EC1F7}" srcOrd="4" destOrd="0" parTransId="{B9FC3A3D-EB22-49FE-AB16-3D39053BC00F}" sibTransId="{D7433881-9E76-458A-9E87-02498EC5AE95}"/>
    <dgm:cxn modelId="{1F8A7F18-593C-464E-A9BE-FDDCACFD783F}" type="presOf" srcId="{49999994-6954-4013-95BB-881CAD5C180D}" destId="{7DE0289E-36F1-44EA-BAB2-3C3EA4E53225}" srcOrd="0" destOrd="0" presId="urn:microsoft.com/office/officeart/2005/8/layout/vList2"/>
    <dgm:cxn modelId="{1AE0D31C-8EC0-483B-9789-CE158DCF87DA}" srcId="{CD225931-E40D-4A31-8F22-33B7B27B56A5}" destId="{10B8F99C-0FD4-4A21-A9DD-7BC4590BC9DD}" srcOrd="2" destOrd="0" parTransId="{19EE91BC-51E3-4BC8-8366-856B65B5696E}" sibTransId="{E9FD8FED-A3A2-42BF-9B24-37E4891983CD}"/>
    <dgm:cxn modelId="{AC454026-9DBF-4134-9D30-16CB1C3FF751}" type="presOf" srcId="{6F2CCE6E-EC4E-4578-AAE2-5D32F956CBCD}" destId="{8D84EED6-51DD-45F0-A6DF-A5338A13531E}" srcOrd="0" destOrd="0" presId="urn:microsoft.com/office/officeart/2005/8/layout/vList2"/>
    <dgm:cxn modelId="{2FE6432D-8B6F-4630-B08B-98A987E72459}" type="presOf" srcId="{10B8F99C-0FD4-4A21-A9DD-7BC4590BC9DD}" destId="{70E66476-135E-44ED-B7DD-258E09B62B09}" srcOrd="0" destOrd="0" presId="urn:microsoft.com/office/officeart/2005/8/layout/vList2"/>
    <dgm:cxn modelId="{85F4DB4D-D553-4971-892D-531D93EED75C}" type="presOf" srcId="{0A6E2F00-6706-45C8-990E-478B52A0FDE5}" destId="{C696C4CE-D23B-4FCC-8D2B-9ACBC1631EE2}" srcOrd="0" destOrd="0" presId="urn:microsoft.com/office/officeart/2005/8/layout/vList2"/>
    <dgm:cxn modelId="{FA9AF955-700A-43BB-9D13-6420AA310C9E}" srcId="{CD225931-E40D-4A31-8F22-33B7B27B56A5}" destId="{49999994-6954-4013-95BB-881CAD5C180D}" srcOrd="7" destOrd="0" parTransId="{56E962A2-27D1-4183-96C3-B2D579DB1C6F}" sibTransId="{81A57215-A460-4ED3-9067-95DB5E9476B3}"/>
    <dgm:cxn modelId="{0F03CF89-3030-4F6C-A8A0-76A19790D366}" type="presOf" srcId="{C679895A-4D7B-49FE-B741-AC872D59C982}" destId="{2D021C53-600B-47F7-A583-AACBA118CB3D}" srcOrd="0" destOrd="0" presId="urn:microsoft.com/office/officeart/2005/8/layout/vList2"/>
    <dgm:cxn modelId="{59E83F98-43BC-4FAC-A429-4A62FF1E469D}" type="presOf" srcId="{0660B38A-BD6A-4D02-89DA-E370D11B7A7F}" destId="{660248F2-8FFE-4028-A1A4-8920F2E8E813}" srcOrd="0" destOrd="0" presId="urn:microsoft.com/office/officeart/2005/8/layout/vList2"/>
    <dgm:cxn modelId="{E3332C9F-594C-4F86-B6DA-403A91C1C82A}" srcId="{CD225931-E40D-4A31-8F22-33B7B27B56A5}" destId="{C679895A-4D7B-49FE-B741-AC872D59C982}" srcOrd="3" destOrd="0" parTransId="{EFD675B2-7763-4D4B-A1A1-5BAF5C8C160D}" sibTransId="{94F25CED-82E9-4424-93FF-953768451DF0}"/>
    <dgm:cxn modelId="{4E7FBFB5-E190-45EC-8396-2574B07B9E1A}" type="presOf" srcId="{82B04243-9067-49A2-B084-6897D0C157E2}" destId="{B66D1D52-440B-424A-A9D1-004619DA11A5}" srcOrd="0" destOrd="0" presId="urn:microsoft.com/office/officeart/2005/8/layout/vList2"/>
    <dgm:cxn modelId="{B44CDABD-797E-4B87-8D88-624DC5E91890}" type="presOf" srcId="{94632FA5-6D9B-4ACE-A5ED-980CF09EC1F7}" destId="{46599209-9C26-4C55-8BD0-AEFCB16B6B93}" srcOrd="0" destOrd="0" presId="urn:microsoft.com/office/officeart/2005/8/layout/vList2"/>
    <dgm:cxn modelId="{41FCC7C4-0631-46DA-8E75-1985D054762B}" type="presOf" srcId="{CD225931-E40D-4A31-8F22-33B7B27B56A5}" destId="{78DC893E-EF13-40B7-AEC9-4B59DEC7E379}" srcOrd="0" destOrd="0" presId="urn:microsoft.com/office/officeart/2005/8/layout/vList2"/>
    <dgm:cxn modelId="{232B67C8-2A2C-4DFD-888F-F08F1CC13E39}" srcId="{CD225931-E40D-4A31-8F22-33B7B27B56A5}" destId="{82B04243-9067-49A2-B084-6897D0C157E2}" srcOrd="1" destOrd="0" parTransId="{D0C236F2-CD76-4C99-ACD8-361FBF686D81}" sibTransId="{DB6A8B62-6C96-4913-BF1F-10D883ABA69B}"/>
    <dgm:cxn modelId="{CBAF87D8-7046-423D-B852-2E5BD2CB1081}" srcId="{CD225931-E40D-4A31-8F22-33B7B27B56A5}" destId="{0660B38A-BD6A-4D02-89DA-E370D11B7A7F}" srcOrd="0" destOrd="0" parTransId="{BDD3DE2A-00AA-4EE4-A235-FD8A84356CF7}" sibTransId="{04E0BE48-5A7B-40F0-9A44-12039AA9578C}"/>
    <dgm:cxn modelId="{E632A4EC-332D-408E-B49F-E12C6C5D1F91}" srcId="{CD225931-E40D-4A31-8F22-33B7B27B56A5}" destId="{0A6E2F00-6706-45C8-990E-478B52A0FDE5}" srcOrd="5" destOrd="0" parTransId="{AB3D8BBF-0CF5-4A57-8E2A-A9F7A7FDE9C2}" sibTransId="{57340E2D-BF2D-470B-916A-A2E60B55175B}"/>
    <dgm:cxn modelId="{5E5CB1F3-5166-4145-AEF8-3A8FC5E11FC0}" srcId="{CD225931-E40D-4A31-8F22-33B7B27B56A5}" destId="{6F2CCE6E-EC4E-4578-AAE2-5D32F956CBCD}" srcOrd="6" destOrd="0" parTransId="{F1DB5BF4-F713-4686-8922-00C0221918B2}" sibTransId="{6C443D72-8984-4C98-A04D-253C9BAE3A88}"/>
    <dgm:cxn modelId="{1C58FED3-F5EB-4E86-8484-61629EFD7F09}" type="presParOf" srcId="{78DC893E-EF13-40B7-AEC9-4B59DEC7E379}" destId="{660248F2-8FFE-4028-A1A4-8920F2E8E813}" srcOrd="0" destOrd="0" presId="urn:microsoft.com/office/officeart/2005/8/layout/vList2"/>
    <dgm:cxn modelId="{6318CDE1-ADD1-42C6-B151-748B904ADB6D}" type="presParOf" srcId="{78DC893E-EF13-40B7-AEC9-4B59DEC7E379}" destId="{727BDD4E-B892-41C0-8EA3-0649AC1B5F4A}" srcOrd="1" destOrd="0" presId="urn:microsoft.com/office/officeart/2005/8/layout/vList2"/>
    <dgm:cxn modelId="{27B8CCD7-033F-4DD2-8B00-95660154C870}" type="presParOf" srcId="{78DC893E-EF13-40B7-AEC9-4B59DEC7E379}" destId="{B66D1D52-440B-424A-A9D1-004619DA11A5}" srcOrd="2" destOrd="0" presId="urn:microsoft.com/office/officeart/2005/8/layout/vList2"/>
    <dgm:cxn modelId="{4075141B-2BD1-483D-809F-4978FE0EDE38}" type="presParOf" srcId="{78DC893E-EF13-40B7-AEC9-4B59DEC7E379}" destId="{4F2C2697-06D4-460D-BED3-BB0AC661F3C0}" srcOrd="3" destOrd="0" presId="urn:microsoft.com/office/officeart/2005/8/layout/vList2"/>
    <dgm:cxn modelId="{7628FC2E-F5AC-414D-BD86-9753A0465312}" type="presParOf" srcId="{78DC893E-EF13-40B7-AEC9-4B59DEC7E379}" destId="{70E66476-135E-44ED-B7DD-258E09B62B09}" srcOrd="4" destOrd="0" presId="urn:microsoft.com/office/officeart/2005/8/layout/vList2"/>
    <dgm:cxn modelId="{31DCA41B-06F3-4123-A865-33E7DE201CF5}" type="presParOf" srcId="{78DC893E-EF13-40B7-AEC9-4B59DEC7E379}" destId="{B624EDAA-DAA2-40F6-9257-C55A34E54014}" srcOrd="5" destOrd="0" presId="urn:microsoft.com/office/officeart/2005/8/layout/vList2"/>
    <dgm:cxn modelId="{CDCB86F8-7A3D-43A9-B702-00FE44088C0A}" type="presParOf" srcId="{78DC893E-EF13-40B7-AEC9-4B59DEC7E379}" destId="{2D021C53-600B-47F7-A583-AACBA118CB3D}" srcOrd="6" destOrd="0" presId="urn:microsoft.com/office/officeart/2005/8/layout/vList2"/>
    <dgm:cxn modelId="{61A83521-470D-47FF-9002-77D11AD46DA8}" type="presParOf" srcId="{78DC893E-EF13-40B7-AEC9-4B59DEC7E379}" destId="{A8751AAF-624A-4D0C-8FA8-B908E674047D}" srcOrd="7" destOrd="0" presId="urn:microsoft.com/office/officeart/2005/8/layout/vList2"/>
    <dgm:cxn modelId="{BD6B02DA-5539-4E85-AFE8-6CF23F1110EF}" type="presParOf" srcId="{78DC893E-EF13-40B7-AEC9-4B59DEC7E379}" destId="{46599209-9C26-4C55-8BD0-AEFCB16B6B93}" srcOrd="8" destOrd="0" presId="urn:microsoft.com/office/officeart/2005/8/layout/vList2"/>
    <dgm:cxn modelId="{3993F855-251F-4FA0-8942-38347869AA76}" type="presParOf" srcId="{78DC893E-EF13-40B7-AEC9-4B59DEC7E379}" destId="{9DEAF5ED-C235-45FE-9626-13DE7A2A1939}" srcOrd="9" destOrd="0" presId="urn:microsoft.com/office/officeart/2005/8/layout/vList2"/>
    <dgm:cxn modelId="{3C0B85EB-F9FE-4152-B6FB-35F3D50C0E34}" type="presParOf" srcId="{78DC893E-EF13-40B7-AEC9-4B59DEC7E379}" destId="{C696C4CE-D23B-4FCC-8D2B-9ACBC1631EE2}" srcOrd="10" destOrd="0" presId="urn:microsoft.com/office/officeart/2005/8/layout/vList2"/>
    <dgm:cxn modelId="{934F2B63-E495-43E0-9993-CDB0EA78E08D}" type="presParOf" srcId="{78DC893E-EF13-40B7-AEC9-4B59DEC7E379}" destId="{08E88A98-7600-4025-86C2-3DD99A8C1E7A}" srcOrd="11" destOrd="0" presId="urn:microsoft.com/office/officeart/2005/8/layout/vList2"/>
    <dgm:cxn modelId="{15130AB6-D808-4509-9930-775A2F43080B}" type="presParOf" srcId="{78DC893E-EF13-40B7-AEC9-4B59DEC7E379}" destId="{8D84EED6-51DD-45F0-A6DF-A5338A13531E}" srcOrd="12" destOrd="0" presId="urn:microsoft.com/office/officeart/2005/8/layout/vList2"/>
    <dgm:cxn modelId="{FB5764B2-35F6-4A2C-A578-0FCD7B65211F}" type="presParOf" srcId="{78DC893E-EF13-40B7-AEC9-4B59DEC7E379}" destId="{2FF7B756-0DFD-4004-98EB-47B5D4F239A8}" srcOrd="13" destOrd="0" presId="urn:microsoft.com/office/officeart/2005/8/layout/vList2"/>
    <dgm:cxn modelId="{191810DC-FC1F-4316-AC11-6D866D6BC261}" type="presParOf" srcId="{78DC893E-EF13-40B7-AEC9-4B59DEC7E379}" destId="{7DE0289E-36F1-44EA-BAB2-3C3EA4E53225}" srcOrd="1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26013-2BCA-4A6F-842E-C7E021E18CD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5A69B0D-7108-4E04-8B4B-8EB855A57535}">
      <dgm:prSet/>
      <dgm:spPr/>
      <dgm:t>
        <a:bodyPr/>
        <a:lstStyle/>
        <a:p>
          <a:r>
            <a:rPr lang="en-US"/>
            <a:t>HR Manager</a:t>
          </a:r>
        </a:p>
      </dgm:t>
    </dgm:pt>
    <dgm:pt modelId="{486A9859-55B5-4D00-B20D-264DDB453206}" type="parTrans" cxnId="{2D460A01-C9C6-4F97-823C-93ED430D32F8}">
      <dgm:prSet/>
      <dgm:spPr/>
      <dgm:t>
        <a:bodyPr/>
        <a:lstStyle/>
        <a:p>
          <a:endParaRPr lang="en-US"/>
        </a:p>
      </dgm:t>
    </dgm:pt>
    <dgm:pt modelId="{4D67E06C-BE86-41DC-85DC-59D489DF6921}" type="sibTrans" cxnId="{2D460A01-C9C6-4F97-823C-93ED430D32F8}">
      <dgm:prSet/>
      <dgm:spPr/>
      <dgm:t>
        <a:bodyPr/>
        <a:lstStyle/>
        <a:p>
          <a:endParaRPr lang="en-US"/>
        </a:p>
      </dgm:t>
    </dgm:pt>
    <dgm:pt modelId="{5F57222E-8820-4DCA-93C3-50AB0AB23C86}">
      <dgm:prSet/>
      <dgm:spPr/>
      <dgm:t>
        <a:bodyPr/>
        <a:lstStyle/>
        <a:p>
          <a:r>
            <a:rPr lang="en-US"/>
            <a:t>Team Leader</a:t>
          </a:r>
        </a:p>
      </dgm:t>
    </dgm:pt>
    <dgm:pt modelId="{A1C23303-9483-4EFE-AEF2-887C618ED01B}" type="parTrans" cxnId="{545D76BF-0CC3-42A0-BE8C-8702A628BD01}">
      <dgm:prSet/>
      <dgm:spPr/>
      <dgm:t>
        <a:bodyPr/>
        <a:lstStyle/>
        <a:p>
          <a:endParaRPr lang="en-US"/>
        </a:p>
      </dgm:t>
    </dgm:pt>
    <dgm:pt modelId="{014C2A81-2149-484A-8B30-A35D6B42934E}" type="sibTrans" cxnId="{545D76BF-0CC3-42A0-BE8C-8702A628BD01}">
      <dgm:prSet/>
      <dgm:spPr/>
      <dgm:t>
        <a:bodyPr/>
        <a:lstStyle/>
        <a:p>
          <a:endParaRPr lang="en-US"/>
        </a:p>
      </dgm:t>
    </dgm:pt>
    <dgm:pt modelId="{78D34379-5149-4116-893A-23C2AD2A7BEE}">
      <dgm:prSet/>
      <dgm:spPr/>
      <dgm:t>
        <a:bodyPr/>
        <a:lstStyle/>
        <a:p>
          <a:r>
            <a:rPr lang="en-US"/>
            <a:t>Department Head</a:t>
          </a:r>
        </a:p>
      </dgm:t>
    </dgm:pt>
    <dgm:pt modelId="{56368C37-3942-4B65-A1AA-9DACDFFDD15E}" type="parTrans" cxnId="{AAAE689A-E645-4D02-BDFB-C8D8FCAECB4C}">
      <dgm:prSet/>
      <dgm:spPr/>
      <dgm:t>
        <a:bodyPr/>
        <a:lstStyle/>
        <a:p>
          <a:endParaRPr lang="en-US"/>
        </a:p>
      </dgm:t>
    </dgm:pt>
    <dgm:pt modelId="{0439C7A8-BD28-4BF6-8F7C-3214CDFA6C6D}" type="sibTrans" cxnId="{AAAE689A-E645-4D02-BDFB-C8D8FCAECB4C}">
      <dgm:prSet/>
      <dgm:spPr/>
      <dgm:t>
        <a:bodyPr/>
        <a:lstStyle/>
        <a:p>
          <a:endParaRPr lang="en-US"/>
        </a:p>
      </dgm:t>
    </dgm:pt>
    <dgm:pt modelId="{5446A236-82C4-435E-906C-14A5C0C11B59}">
      <dgm:prSet/>
      <dgm:spPr/>
      <dgm:t>
        <a:bodyPr/>
        <a:lstStyle/>
        <a:p>
          <a:r>
            <a:rPr lang="en-US"/>
            <a:t>Operations Manager</a:t>
          </a:r>
        </a:p>
      </dgm:t>
    </dgm:pt>
    <dgm:pt modelId="{EE62C56A-6E14-414C-A12B-5CCA5DC0B388}" type="parTrans" cxnId="{B09C38B4-84F1-490A-9DD3-63B4AB7D2CD2}">
      <dgm:prSet/>
      <dgm:spPr/>
      <dgm:t>
        <a:bodyPr/>
        <a:lstStyle/>
        <a:p>
          <a:endParaRPr lang="en-US"/>
        </a:p>
      </dgm:t>
    </dgm:pt>
    <dgm:pt modelId="{C9035431-E60A-4A81-BDB0-63F8FBB90B13}" type="sibTrans" cxnId="{B09C38B4-84F1-490A-9DD3-63B4AB7D2CD2}">
      <dgm:prSet/>
      <dgm:spPr/>
      <dgm:t>
        <a:bodyPr/>
        <a:lstStyle/>
        <a:p>
          <a:endParaRPr lang="en-US"/>
        </a:p>
      </dgm:t>
    </dgm:pt>
    <dgm:pt modelId="{8595FF5A-F645-447C-90F3-545C875A84DA}">
      <dgm:prSet/>
      <dgm:spPr/>
      <dgm:t>
        <a:bodyPr/>
        <a:lstStyle/>
        <a:p>
          <a:r>
            <a:rPr lang="en-US"/>
            <a:t>CEO</a:t>
          </a:r>
        </a:p>
      </dgm:t>
    </dgm:pt>
    <dgm:pt modelId="{EABB88FA-6DC0-4E53-BF7F-BB908AC9CF63}" type="parTrans" cxnId="{EFF1EBCA-BCCA-469A-A96F-1D96DDFE36C4}">
      <dgm:prSet/>
      <dgm:spPr/>
      <dgm:t>
        <a:bodyPr/>
        <a:lstStyle/>
        <a:p>
          <a:endParaRPr lang="en-US"/>
        </a:p>
      </dgm:t>
    </dgm:pt>
    <dgm:pt modelId="{32C00067-A0F7-475C-92DA-82596E431651}" type="sibTrans" cxnId="{EFF1EBCA-BCCA-469A-A96F-1D96DDFE36C4}">
      <dgm:prSet/>
      <dgm:spPr/>
      <dgm:t>
        <a:bodyPr/>
        <a:lstStyle/>
        <a:p>
          <a:endParaRPr lang="en-US"/>
        </a:p>
      </dgm:t>
    </dgm:pt>
    <dgm:pt modelId="{8FB357CA-3BDC-4A9C-9B3B-4CB207291F50}">
      <dgm:prSet/>
      <dgm:spPr/>
      <dgm:t>
        <a:bodyPr/>
        <a:lstStyle/>
        <a:p>
          <a:r>
            <a:rPr lang="en-US"/>
            <a:t>Performance Analyst</a:t>
          </a:r>
        </a:p>
      </dgm:t>
    </dgm:pt>
    <dgm:pt modelId="{F413A772-7F63-4124-8A47-97F4D2C216C4}" type="parTrans" cxnId="{F0360E5E-D8AD-4B98-9F6E-03C2B27958B5}">
      <dgm:prSet/>
      <dgm:spPr/>
      <dgm:t>
        <a:bodyPr/>
        <a:lstStyle/>
        <a:p>
          <a:endParaRPr lang="en-US"/>
        </a:p>
      </dgm:t>
    </dgm:pt>
    <dgm:pt modelId="{DE8630AC-A993-4667-9A4A-4F7B57883011}" type="sibTrans" cxnId="{F0360E5E-D8AD-4B98-9F6E-03C2B27958B5}">
      <dgm:prSet/>
      <dgm:spPr/>
      <dgm:t>
        <a:bodyPr/>
        <a:lstStyle/>
        <a:p>
          <a:endParaRPr lang="en-US"/>
        </a:p>
      </dgm:t>
    </dgm:pt>
    <dgm:pt modelId="{B7D48A4D-608D-4A53-A705-534B04DF044E}">
      <dgm:prSet/>
      <dgm:spPr/>
      <dgm:t>
        <a:bodyPr/>
        <a:lstStyle/>
        <a:p>
          <a:r>
            <a:rPr lang="en-US"/>
            <a:t>Talent Acquisition Specialist</a:t>
          </a:r>
        </a:p>
      </dgm:t>
    </dgm:pt>
    <dgm:pt modelId="{257D8BE7-5035-4B6E-9181-28C198ED2199}" type="parTrans" cxnId="{39F7F8A6-33B8-471F-854B-ADD2E62A9C27}">
      <dgm:prSet/>
      <dgm:spPr/>
      <dgm:t>
        <a:bodyPr/>
        <a:lstStyle/>
        <a:p>
          <a:endParaRPr lang="en-US"/>
        </a:p>
      </dgm:t>
    </dgm:pt>
    <dgm:pt modelId="{CC7B4C27-FD47-4C17-9027-4360B5353045}" type="sibTrans" cxnId="{39F7F8A6-33B8-471F-854B-ADD2E62A9C27}">
      <dgm:prSet/>
      <dgm:spPr/>
      <dgm:t>
        <a:bodyPr/>
        <a:lstStyle/>
        <a:p>
          <a:endParaRPr lang="en-US"/>
        </a:p>
      </dgm:t>
    </dgm:pt>
    <dgm:pt modelId="{A4386AFF-E438-4EA4-9927-3F8AB0970E67}">
      <dgm:prSet/>
      <dgm:spPr/>
      <dgm:t>
        <a:bodyPr/>
        <a:lstStyle/>
        <a:p>
          <a:r>
            <a:rPr lang="en-US"/>
            <a:t>Training and Development Manager</a:t>
          </a:r>
        </a:p>
      </dgm:t>
    </dgm:pt>
    <dgm:pt modelId="{B10C81D3-14BD-47A2-A9DE-B2AC935C6700}" type="parTrans" cxnId="{846C8F0F-4162-44D5-B49A-607F94338BAA}">
      <dgm:prSet/>
      <dgm:spPr/>
      <dgm:t>
        <a:bodyPr/>
        <a:lstStyle/>
        <a:p>
          <a:endParaRPr lang="en-US"/>
        </a:p>
      </dgm:t>
    </dgm:pt>
    <dgm:pt modelId="{D6A50DED-0D35-43C4-8F7B-1D9AF767BD1B}" type="sibTrans" cxnId="{846C8F0F-4162-44D5-B49A-607F94338BAA}">
      <dgm:prSet/>
      <dgm:spPr/>
      <dgm:t>
        <a:bodyPr/>
        <a:lstStyle/>
        <a:p>
          <a:endParaRPr lang="en-US"/>
        </a:p>
      </dgm:t>
    </dgm:pt>
    <dgm:pt modelId="{72C15981-EA11-4636-8A4C-2AA2BBA5A99D}">
      <dgm:prSet/>
      <dgm:spPr/>
      <dgm:t>
        <a:bodyPr/>
        <a:lstStyle/>
        <a:p>
          <a:r>
            <a:rPr lang="en-US"/>
            <a:t>Business Unit Manager</a:t>
          </a:r>
        </a:p>
      </dgm:t>
    </dgm:pt>
    <dgm:pt modelId="{CD0CBA57-314F-4684-8EC4-02099325EDD2}" type="parTrans" cxnId="{61E83B5A-6BBE-43BD-ADB6-0BC276424D70}">
      <dgm:prSet/>
      <dgm:spPr/>
      <dgm:t>
        <a:bodyPr/>
        <a:lstStyle/>
        <a:p>
          <a:endParaRPr lang="en-US"/>
        </a:p>
      </dgm:t>
    </dgm:pt>
    <dgm:pt modelId="{947EFE24-8E59-4487-95C7-EC6AE7906497}" type="sibTrans" cxnId="{61E83B5A-6BBE-43BD-ADB6-0BC276424D70}">
      <dgm:prSet/>
      <dgm:spPr/>
      <dgm:t>
        <a:bodyPr/>
        <a:lstStyle/>
        <a:p>
          <a:endParaRPr lang="en-US"/>
        </a:p>
      </dgm:t>
    </dgm:pt>
    <dgm:pt modelId="{8FD06972-0F78-41EC-9437-6980316BE8BB}">
      <dgm:prSet/>
      <dgm:spPr/>
      <dgm:t>
        <a:bodyPr/>
        <a:lstStyle/>
        <a:p>
          <a:r>
            <a:rPr lang="en-US"/>
            <a:t>Employee Engagement Officer</a:t>
          </a:r>
        </a:p>
      </dgm:t>
    </dgm:pt>
    <dgm:pt modelId="{A0081331-67A9-4E0D-9097-A12EF8EDC46B}" type="parTrans" cxnId="{3D28A420-6A9B-440A-851B-7B89314F2B59}">
      <dgm:prSet/>
      <dgm:spPr/>
      <dgm:t>
        <a:bodyPr/>
        <a:lstStyle/>
        <a:p>
          <a:endParaRPr lang="en-US"/>
        </a:p>
      </dgm:t>
    </dgm:pt>
    <dgm:pt modelId="{EAF272B8-8181-4F2E-AE1F-EBB5BC7261DC}" type="sibTrans" cxnId="{3D28A420-6A9B-440A-851B-7B89314F2B59}">
      <dgm:prSet/>
      <dgm:spPr/>
      <dgm:t>
        <a:bodyPr/>
        <a:lstStyle/>
        <a:p>
          <a:endParaRPr lang="en-US"/>
        </a:p>
      </dgm:t>
    </dgm:pt>
    <dgm:pt modelId="{9A32CD90-7434-4336-A652-483DE773C166}" type="pres">
      <dgm:prSet presAssocID="{1C626013-2BCA-4A6F-842E-C7E021E18CD9}" presName="diagram" presStyleCnt="0">
        <dgm:presLayoutVars>
          <dgm:dir/>
          <dgm:resizeHandles val="exact"/>
        </dgm:presLayoutVars>
      </dgm:prSet>
      <dgm:spPr/>
    </dgm:pt>
    <dgm:pt modelId="{4B108871-50B6-4354-8AA1-4CD2A68DFCAB}" type="pres">
      <dgm:prSet presAssocID="{85A69B0D-7108-4E04-8B4B-8EB855A57535}" presName="node" presStyleLbl="node1" presStyleIdx="0" presStyleCnt="10">
        <dgm:presLayoutVars>
          <dgm:bulletEnabled val="1"/>
        </dgm:presLayoutVars>
      </dgm:prSet>
      <dgm:spPr/>
    </dgm:pt>
    <dgm:pt modelId="{C317A177-F5F7-4363-AB2F-5DD0BAEA7BA6}" type="pres">
      <dgm:prSet presAssocID="{4D67E06C-BE86-41DC-85DC-59D489DF6921}" presName="sibTrans" presStyleCnt="0"/>
      <dgm:spPr/>
    </dgm:pt>
    <dgm:pt modelId="{DAFA7184-6031-4517-85F8-FF2E9D07CB3C}" type="pres">
      <dgm:prSet presAssocID="{5F57222E-8820-4DCA-93C3-50AB0AB23C86}" presName="node" presStyleLbl="node1" presStyleIdx="1" presStyleCnt="10">
        <dgm:presLayoutVars>
          <dgm:bulletEnabled val="1"/>
        </dgm:presLayoutVars>
      </dgm:prSet>
      <dgm:spPr/>
    </dgm:pt>
    <dgm:pt modelId="{B3C0F3F6-F894-418C-AC2D-3C9B49CEF65E}" type="pres">
      <dgm:prSet presAssocID="{014C2A81-2149-484A-8B30-A35D6B42934E}" presName="sibTrans" presStyleCnt="0"/>
      <dgm:spPr/>
    </dgm:pt>
    <dgm:pt modelId="{B86AA373-A258-4F61-99A0-BB04D30DD729}" type="pres">
      <dgm:prSet presAssocID="{78D34379-5149-4116-893A-23C2AD2A7BEE}" presName="node" presStyleLbl="node1" presStyleIdx="2" presStyleCnt="10">
        <dgm:presLayoutVars>
          <dgm:bulletEnabled val="1"/>
        </dgm:presLayoutVars>
      </dgm:prSet>
      <dgm:spPr/>
    </dgm:pt>
    <dgm:pt modelId="{9C41BD12-12D2-4066-B841-58C9E37579E2}" type="pres">
      <dgm:prSet presAssocID="{0439C7A8-BD28-4BF6-8F7C-3214CDFA6C6D}" presName="sibTrans" presStyleCnt="0"/>
      <dgm:spPr/>
    </dgm:pt>
    <dgm:pt modelId="{30E13CDB-B87B-4928-AC0A-AA528D20888F}" type="pres">
      <dgm:prSet presAssocID="{5446A236-82C4-435E-906C-14A5C0C11B59}" presName="node" presStyleLbl="node1" presStyleIdx="3" presStyleCnt="10">
        <dgm:presLayoutVars>
          <dgm:bulletEnabled val="1"/>
        </dgm:presLayoutVars>
      </dgm:prSet>
      <dgm:spPr/>
    </dgm:pt>
    <dgm:pt modelId="{78804C8F-80F9-4F8B-A7B7-B42B3BEBE709}" type="pres">
      <dgm:prSet presAssocID="{C9035431-E60A-4A81-BDB0-63F8FBB90B13}" presName="sibTrans" presStyleCnt="0"/>
      <dgm:spPr/>
    </dgm:pt>
    <dgm:pt modelId="{E8D6AE19-4B43-472B-BA53-EB58B3510458}" type="pres">
      <dgm:prSet presAssocID="{8595FF5A-F645-447C-90F3-545C875A84DA}" presName="node" presStyleLbl="node1" presStyleIdx="4" presStyleCnt="10">
        <dgm:presLayoutVars>
          <dgm:bulletEnabled val="1"/>
        </dgm:presLayoutVars>
      </dgm:prSet>
      <dgm:spPr/>
    </dgm:pt>
    <dgm:pt modelId="{E6979D29-260F-41FC-A052-AC909D24DD98}" type="pres">
      <dgm:prSet presAssocID="{32C00067-A0F7-475C-92DA-82596E431651}" presName="sibTrans" presStyleCnt="0"/>
      <dgm:spPr/>
    </dgm:pt>
    <dgm:pt modelId="{82EE9DFE-2947-4675-999E-4EA8AA5889D4}" type="pres">
      <dgm:prSet presAssocID="{8FB357CA-3BDC-4A9C-9B3B-4CB207291F50}" presName="node" presStyleLbl="node1" presStyleIdx="5" presStyleCnt="10">
        <dgm:presLayoutVars>
          <dgm:bulletEnabled val="1"/>
        </dgm:presLayoutVars>
      </dgm:prSet>
      <dgm:spPr/>
    </dgm:pt>
    <dgm:pt modelId="{E8DCC1B9-25B9-4154-A87E-3CEE843B3A4A}" type="pres">
      <dgm:prSet presAssocID="{DE8630AC-A993-4667-9A4A-4F7B57883011}" presName="sibTrans" presStyleCnt="0"/>
      <dgm:spPr/>
    </dgm:pt>
    <dgm:pt modelId="{66C168E2-6B6E-4FC5-95AA-B404BF026FE9}" type="pres">
      <dgm:prSet presAssocID="{B7D48A4D-608D-4A53-A705-534B04DF044E}" presName="node" presStyleLbl="node1" presStyleIdx="6" presStyleCnt="10">
        <dgm:presLayoutVars>
          <dgm:bulletEnabled val="1"/>
        </dgm:presLayoutVars>
      </dgm:prSet>
      <dgm:spPr/>
    </dgm:pt>
    <dgm:pt modelId="{796149FC-DD1D-4C27-8316-85DD35185109}" type="pres">
      <dgm:prSet presAssocID="{CC7B4C27-FD47-4C17-9027-4360B5353045}" presName="sibTrans" presStyleCnt="0"/>
      <dgm:spPr/>
    </dgm:pt>
    <dgm:pt modelId="{EDEA94F6-0556-4E33-942E-ECC084D68F66}" type="pres">
      <dgm:prSet presAssocID="{A4386AFF-E438-4EA4-9927-3F8AB0970E67}" presName="node" presStyleLbl="node1" presStyleIdx="7" presStyleCnt="10">
        <dgm:presLayoutVars>
          <dgm:bulletEnabled val="1"/>
        </dgm:presLayoutVars>
      </dgm:prSet>
      <dgm:spPr/>
    </dgm:pt>
    <dgm:pt modelId="{FF100AFC-421F-4C61-BD02-C94C57E0C241}" type="pres">
      <dgm:prSet presAssocID="{D6A50DED-0D35-43C4-8F7B-1D9AF767BD1B}" presName="sibTrans" presStyleCnt="0"/>
      <dgm:spPr/>
    </dgm:pt>
    <dgm:pt modelId="{7921D08B-8C88-4AB3-A30F-7077E62FDCF0}" type="pres">
      <dgm:prSet presAssocID="{72C15981-EA11-4636-8A4C-2AA2BBA5A99D}" presName="node" presStyleLbl="node1" presStyleIdx="8" presStyleCnt="10">
        <dgm:presLayoutVars>
          <dgm:bulletEnabled val="1"/>
        </dgm:presLayoutVars>
      </dgm:prSet>
      <dgm:spPr/>
    </dgm:pt>
    <dgm:pt modelId="{1FD5E853-2EB5-4F88-88B3-673F338CC5DB}" type="pres">
      <dgm:prSet presAssocID="{947EFE24-8E59-4487-95C7-EC6AE7906497}" presName="sibTrans" presStyleCnt="0"/>
      <dgm:spPr/>
    </dgm:pt>
    <dgm:pt modelId="{06790282-8444-488A-B861-ADB66AAA53B7}" type="pres">
      <dgm:prSet presAssocID="{8FD06972-0F78-41EC-9437-6980316BE8BB}" presName="node" presStyleLbl="node1" presStyleIdx="9" presStyleCnt="10">
        <dgm:presLayoutVars>
          <dgm:bulletEnabled val="1"/>
        </dgm:presLayoutVars>
      </dgm:prSet>
      <dgm:spPr/>
    </dgm:pt>
  </dgm:ptLst>
  <dgm:cxnLst>
    <dgm:cxn modelId="{2D460A01-C9C6-4F97-823C-93ED430D32F8}" srcId="{1C626013-2BCA-4A6F-842E-C7E021E18CD9}" destId="{85A69B0D-7108-4E04-8B4B-8EB855A57535}" srcOrd="0" destOrd="0" parTransId="{486A9859-55B5-4D00-B20D-264DDB453206}" sibTransId="{4D67E06C-BE86-41DC-85DC-59D489DF6921}"/>
    <dgm:cxn modelId="{57028D04-225A-4B26-94DD-63735F7233D5}" type="presOf" srcId="{A4386AFF-E438-4EA4-9927-3F8AB0970E67}" destId="{EDEA94F6-0556-4E33-942E-ECC084D68F66}" srcOrd="0" destOrd="0" presId="urn:microsoft.com/office/officeart/2005/8/layout/default"/>
    <dgm:cxn modelId="{846C8F0F-4162-44D5-B49A-607F94338BAA}" srcId="{1C626013-2BCA-4A6F-842E-C7E021E18CD9}" destId="{A4386AFF-E438-4EA4-9927-3F8AB0970E67}" srcOrd="7" destOrd="0" parTransId="{B10C81D3-14BD-47A2-A9DE-B2AC935C6700}" sibTransId="{D6A50DED-0D35-43C4-8F7B-1D9AF767BD1B}"/>
    <dgm:cxn modelId="{3D28A420-6A9B-440A-851B-7B89314F2B59}" srcId="{1C626013-2BCA-4A6F-842E-C7E021E18CD9}" destId="{8FD06972-0F78-41EC-9437-6980316BE8BB}" srcOrd="9" destOrd="0" parTransId="{A0081331-67A9-4E0D-9097-A12EF8EDC46B}" sibTransId="{EAF272B8-8181-4F2E-AE1F-EBB5BC7261DC}"/>
    <dgm:cxn modelId="{CBB7242D-FD98-4CB0-8183-17B5FFE9FA1A}" type="presOf" srcId="{5F57222E-8820-4DCA-93C3-50AB0AB23C86}" destId="{DAFA7184-6031-4517-85F8-FF2E9D07CB3C}" srcOrd="0" destOrd="0" presId="urn:microsoft.com/office/officeart/2005/8/layout/default"/>
    <dgm:cxn modelId="{BE690D3D-1F23-42CA-AA4D-F86D6265BC5F}" type="presOf" srcId="{5446A236-82C4-435E-906C-14A5C0C11B59}" destId="{30E13CDB-B87B-4928-AC0A-AA528D20888F}" srcOrd="0" destOrd="0" presId="urn:microsoft.com/office/officeart/2005/8/layout/default"/>
    <dgm:cxn modelId="{F63E2240-29C3-4A5A-9BD8-48B7C18BF728}" type="presOf" srcId="{8595FF5A-F645-447C-90F3-545C875A84DA}" destId="{E8D6AE19-4B43-472B-BA53-EB58B3510458}" srcOrd="0" destOrd="0" presId="urn:microsoft.com/office/officeart/2005/8/layout/default"/>
    <dgm:cxn modelId="{7E24155C-2CEA-46D6-A285-E2801F505995}" type="presOf" srcId="{B7D48A4D-608D-4A53-A705-534B04DF044E}" destId="{66C168E2-6B6E-4FC5-95AA-B404BF026FE9}" srcOrd="0" destOrd="0" presId="urn:microsoft.com/office/officeart/2005/8/layout/default"/>
    <dgm:cxn modelId="{F0360E5E-D8AD-4B98-9F6E-03C2B27958B5}" srcId="{1C626013-2BCA-4A6F-842E-C7E021E18CD9}" destId="{8FB357CA-3BDC-4A9C-9B3B-4CB207291F50}" srcOrd="5" destOrd="0" parTransId="{F413A772-7F63-4124-8A47-97F4D2C216C4}" sibTransId="{DE8630AC-A993-4667-9A4A-4F7B57883011}"/>
    <dgm:cxn modelId="{37469946-A6C9-4A45-BC71-A3DF6CDE073C}" type="presOf" srcId="{8FB357CA-3BDC-4A9C-9B3B-4CB207291F50}" destId="{82EE9DFE-2947-4675-999E-4EA8AA5889D4}" srcOrd="0" destOrd="0" presId="urn:microsoft.com/office/officeart/2005/8/layout/default"/>
    <dgm:cxn modelId="{61E83B5A-6BBE-43BD-ADB6-0BC276424D70}" srcId="{1C626013-2BCA-4A6F-842E-C7E021E18CD9}" destId="{72C15981-EA11-4636-8A4C-2AA2BBA5A99D}" srcOrd="8" destOrd="0" parTransId="{CD0CBA57-314F-4684-8EC4-02099325EDD2}" sibTransId="{947EFE24-8E59-4487-95C7-EC6AE7906497}"/>
    <dgm:cxn modelId="{04799685-CC79-4781-AAC7-AA0CFBDC685E}" type="presOf" srcId="{78D34379-5149-4116-893A-23C2AD2A7BEE}" destId="{B86AA373-A258-4F61-99A0-BB04D30DD729}" srcOrd="0" destOrd="0" presId="urn:microsoft.com/office/officeart/2005/8/layout/default"/>
    <dgm:cxn modelId="{AAAE689A-E645-4D02-BDFB-C8D8FCAECB4C}" srcId="{1C626013-2BCA-4A6F-842E-C7E021E18CD9}" destId="{78D34379-5149-4116-893A-23C2AD2A7BEE}" srcOrd="2" destOrd="0" parTransId="{56368C37-3942-4B65-A1AA-9DACDFFDD15E}" sibTransId="{0439C7A8-BD28-4BF6-8F7C-3214CDFA6C6D}"/>
    <dgm:cxn modelId="{E538E5A2-2592-4B13-A8BC-91936E40934A}" type="presOf" srcId="{8FD06972-0F78-41EC-9437-6980316BE8BB}" destId="{06790282-8444-488A-B861-ADB66AAA53B7}" srcOrd="0" destOrd="0" presId="urn:microsoft.com/office/officeart/2005/8/layout/default"/>
    <dgm:cxn modelId="{39F7F8A6-33B8-471F-854B-ADD2E62A9C27}" srcId="{1C626013-2BCA-4A6F-842E-C7E021E18CD9}" destId="{B7D48A4D-608D-4A53-A705-534B04DF044E}" srcOrd="6" destOrd="0" parTransId="{257D8BE7-5035-4B6E-9181-28C198ED2199}" sibTransId="{CC7B4C27-FD47-4C17-9027-4360B5353045}"/>
    <dgm:cxn modelId="{B09C38B4-84F1-490A-9DD3-63B4AB7D2CD2}" srcId="{1C626013-2BCA-4A6F-842E-C7E021E18CD9}" destId="{5446A236-82C4-435E-906C-14A5C0C11B59}" srcOrd="3" destOrd="0" parTransId="{EE62C56A-6E14-414C-A12B-5CCA5DC0B388}" sibTransId="{C9035431-E60A-4A81-BDB0-63F8FBB90B13}"/>
    <dgm:cxn modelId="{545D76BF-0CC3-42A0-BE8C-8702A628BD01}" srcId="{1C626013-2BCA-4A6F-842E-C7E021E18CD9}" destId="{5F57222E-8820-4DCA-93C3-50AB0AB23C86}" srcOrd="1" destOrd="0" parTransId="{A1C23303-9483-4EFE-AEF2-887C618ED01B}" sibTransId="{014C2A81-2149-484A-8B30-A35D6B42934E}"/>
    <dgm:cxn modelId="{CDFC9CC8-0266-4AE6-9CAE-5265528C53A3}" type="presOf" srcId="{72C15981-EA11-4636-8A4C-2AA2BBA5A99D}" destId="{7921D08B-8C88-4AB3-A30F-7077E62FDCF0}" srcOrd="0" destOrd="0" presId="urn:microsoft.com/office/officeart/2005/8/layout/default"/>
    <dgm:cxn modelId="{EFF1EBCA-BCCA-469A-A96F-1D96DDFE36C4}" srcId="{1C626013-2BCA-4A6F-842E-C7E021E18CD9}" destId="{8595FF5A-F645-447C-90F3-545C875A84DA}" srcOrd="4" destOrd="0" parTransId="{EABB88FA-6DC0-4E53-BF7F-BB908AC9CF63}" sibTransId="{32C00067-A0F7-475C-92DA-82596E431651}"/>
    <dgm:cxn modelId="{7C663FD7-8E80-4D36-AB46-2EB588CFA87D}" type="presOf" srcId="{1C626013-2BCA-4A6F-842E-C7E021E18CD9}" destId="{9A32CD90-7434-4336-A652-483DE773C166}" srcOrd="0" destOrd="0" presId="urn:microsoft.com/office/officeart/2005/8/layout/default"/>
    <dgm:cxn modelId="{67BA5CE2-D9E9-4329-90FA-7A0C0F33FEFE}" type="presOf" srcId="{85A69B0D-7108-4E04-8B4B-8EB855A57535}" destId="{4B108871-50B6-4354-8AA1-4CD2A68DFCAB}" srcOrd="0" destOrd="0" presId="urn:microsoft.com/office/officeart/2005/8/layout/default"/>
    <dgm:cxn modelId="{76B98254-5914-40E2-850C-E067C5C41242}" type="presParOf" srcId="{9A32CD90-7434-4336-A652-483DE773C166}" destId="{4B108871-50B6-4354-8AA1-4CD2A68DFCAB}" srcOrd="0" destOrd="0" presId="urn:microsoft.com/office/officeart/2005/8/layout/default"/>
    <dgm:cxn modelId="{9289E670-8C5B-4060-A81E-D85432EA6474}" type="presParOf" srcId="{9A32CD90-7434-4336-A652-483DE773C166}" destId="{C317A177-F5F7-4363-AB2F-5DD0BAEA7BA6}" srcOrd="1" destOrd="0" presId="urn:microsoft.com/office/officeart/2005/8/layout/default"/>
    <dgm:cxn modelId="{17A9A6EA-C461-4020-9F79-D0D8BC450F4B}" type="presParOf" srcId="{9A32CD90-7434-4336-A652-483DE773C166}" destId="{DAFA7184-6031-4517-85F8-FF2E9D07CB3C}" srcOrd="2" destOrd="0" presId="urn:microsoft.com/office/officeart/2005/8/layout/default"/>
    <dgm:cxn modelId="{7144D491-4E30-445E-B822-7BBAE7C95F1F}" type="presParOf" srcId="{9A32CD90-7434-4336-A652-483DE773C166}" destId="{B3C0F3F6-F894-418C-AC2D-3C9B49CEF65E}" srcOrd="3" destOrd="0" presId="urn:microsoft.com/office/officeart/2005/8/layout/default"/>
    <dgm:cxn modelId="{0F00467B-7BE1-4F72-B1FD-ECCB6ECBA2D8}" type="presParOf" srcId="{9A32CD90-7434-4336-A652-483DE773C166}" destId="{B86AA373-A258-4F61-99A0-BB04D30DD729}" srcOrd="4" destOrd="0" presId="urn:microsoft.com/office/officeart/2005/8/layout/default"/>
    <dgm:cxn modelId="{0615DA88-B73C-4D9D-94AE-96DFA3DD22F5}" type="presParOf" srcId="{9A32CD90-7434-4336-A652-483DE773C166}" destId="{9C41BD12-12D2-4066-B841-58C9E37579E2}" srcOrd="5" destOrd="0" presId="urn:microsoft.com/office/officeart/2005/8/layout/default"/>
    <dgm:cxn modelId="{FB98D51D-89C5-4DA1-AE02-EF19FBF1EB51}" type="presParOf" srcId="{9A32CD90-7434-4336-A652-483DE773C166}" destId="{30E13CDB-B87B-4928-AC0A-AA528D20888F}" srcOrd="6" destOrd="0" presId="urn:microsoft.com/office/officeart/2005/8/layout/default"/>
    <dgm:cxn modelId="{9A110C8C-B9C4-4373-ADF7-C84C5F5FF900}" type="presParOf" srcId="{9A32CD90-7434-4336-A652-483DE773C166}" destId="{78804C8F-80F9-4F8B-A7B7-B42B3BEBE709}" srcOrd="7" destOrd="0" presId="urn:microsoft.com/office/officeart/2005/8/layout/default"/>
    <dgm:cxn modelId="{5A1916E4-6594-4689-B785-83D6AA51ACC3}" type="presParOf" srcId="{9A32CD90-7434-4336-A652-483DE773C166}" destId="{E8D6AE19-4B43-472B-BA53-EB58B3510458}" srcOrd="8" destOrd="0" presId="urn:microsoft.com/office/officeart/2005/8/layout/default"/>
    <dgm:cxn modelId="{01012B30-C291-4B96-A341-2F039F1EE1E1}" type="presParOf" srcId="{9A32CD90-7434-4336-A652-483DE773C166}" destId="{E6979D29-260F-41FC-A052-AC909D24DD98}" srcOrd="9" destOrd="0" presId="urn:microsoft.com/office/officeart/2005/8/layout/default"/>
    <dgm:cxn modelId="{77DEC8E9-D681-45D3-9B03-8E79396BD21D}" type="presParOf" srcId="{9A32CD90-7434-4336-A652-483DE773C166}" destId="{82EE9DFE-2947-4675-999E-4EA8AA5889D4}" srcOrd="10" destOrd="0" presId="urn:microsoft.com/office/officeart/2005/8/layout/default"/>
    <dgm:cxn modelId="{7D344852-C40B-47DD-A5FF-AABD197079C1}" type="presParOf" srcId="{9A32CD90-7434-4336-A652-483DE773C166}" destId="{E8DCC1B9-25B9-4154-A87E-3CEE843B3A4A}" srcOrd="11" destOrd="0" presId="urn:microsoft.com/office/officeart/2005/8/layout/default"/>
    <dgm:cxn modelId="{EB4918C9-02A7-4D30-916B-E126E7BBE613}" type="presParOf" srcId="{9A32CD90-7434-4336-A652-483DE773C166}" destId="{66C168E2-6B6E-4FC5-95AA-B404BF026FE9}" srcOrd="12" destOrd="0" presId="urn:microsoft.com/office/officeart/2005/8/layout/default"/>
    <dgm:cxn modelId="{A4F34253-E434-4E88-94C1-5DD5DE9BF67E}" type="presParOf" srcId="{9A32CD90-7434-4336-A652-483DE773C166}" destId="{796149FC-DD1D-4C27-8316-85DD35185109}" srcOrd="13" destOrd="0" presId="urn:microsoft.com/office/officeart/2005/8/layout/default"/>
    <dgm:cxn modelId="{98B691D3-4CF1-40AA-A5D5-B26DC9EAB09B}" type="presParOf" srcId="{9A32CD90-7434-4336-A652-483DE773C166}" destId="{EDEA94F6-0556-4E33-942E-ECC084D68F66}" srcOrd="14" destOrd="0" presId="urn:microsoft.com/office/officeart/2005/8/layout/default"/>
    <dgm:cxn modelId="{92994F01-F965-4553-9E43-19D8F2DC9AE5}" type="presParOf" srcId="{9A32CD90-7434-4336-A652-483DE773C166}" destId="{FF100AFC-421F-4C61-BD02-C94C57E0C241}" srcOrd="15" destOrd="0" presId="urn:microsoft.com/office/officeart/2005/8/layout/default"/>
    <dgm:cxn modelId="{756C2075-B713-4C3A-AF0B-8087DEFB7C47}" type="presParOf" srcId="{9A32CD90-7434-4336-A652-483DE773C166}" destId="{7921D08B-8C88-4AB3-A30F-7077E62FDCF0}" srcOrd="16" destOrd="0" presId="urn:microsoft.com/office/officeart/2005/8/layout/default"/>
    <dgm:cxn modelId="{D101A9C6-B86E-4E2E-AE75-FBB50C00F717}" type="presParOf" srcId="{9A32CD90-7434-4336-A652-483DE773C166}" destId="{1FD5E853-2EB5-4F88-88B3-673F338CC5DB}" srcOrd="17" destOrd="0" presId="urn:microsoft.com/office/officeart/2005/8/layout/default"/>
    <dgm:cxn modelId="{FE01A7AB-C4EB-4D19-B518-EAF628FCE0CA}" type="presParOf" srcId="{9A32CD90-7434-4336-A652-483DE773C166}" destId="{06790282-8444-488A-B861-ADB66AAA53B7}" srcOrd="1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425489-7E48-4E21-8174-7A087B0DFA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817D40-44FA-413F-A19F-E567A2EC832E}">
      <dgm:prSet/>
      <dgm:spPr/>
      <dgm:t>
        <a:bodyPr/>
        <a:lstStyle/>
        <a:p>
          <a:pPr>
            <a:lnSpc>
              <a:spcPct val="100000"/>
            </a:lnSpc>
          </a:pPr>
          <a:r>
            <a:rPr lang="en-US"/>
            <a:t>Conditional formatting : To change the blank cells in red colour</a:t>
          </a:r>
        </a:p>
      </dgm:t>
    </dgm:pt>
    <dgm:pt modelId="{BD500455-C689-40AB-B9BF-4E4C4C14EF61}" type="parTrans" cxnId="{034B3D8A-A903-435C-9B4B-1B90E71D07C1}">
      <dgm:prSet/>
      <dgm:spPr/>
      <dgm:t>
        <a:bodyPr/>
        <a:lstStyle/>
        <a:p>
          <a:endParaRPr lang="en-US"/>
        </a:p>
      </dgm:t>
    </dgm:pt>
    <dgm:pt modelId="{F5ED5422-708C-4B50-96E2-1710141B0FFE}" type="sibTrans" cxnId="{034B3D8A-A903-435C-9B4B-1B90E71D07C1}">
      <dgm:prSet/>
      <dgm:spPr/>
      <dgm:t>
        <a:bodyPr/>
        <a:lstStyle/>
        <a:p>
          <a:endParaRPr lang="en-US"/>
        </a:p>
      </dgm:t>
    </dgm:pt>
    <dgm:pt modelId="{F7E1D352-68EA-4CD7-8236-1B0961B8009F}">
      <dgm:prSet/>
      <dgm:spPr/>
      <dgm:t>
        <a:bodyPr/>
        <a:lstStyle/>
        <a:p>
          <a:pPr>
            <a:lnSpc>
              <a:spcPct val="100000"/>
            </a:lnSpc>
          </a:pPr>
          <a:r>
            <a:rPr lang="en-US"/>
            <a:t>filter and sort : To remove the highlighted blank cell</a:t>
          </a:r>
        </a:p>
      </dgm:t>
    </dgm:pt>
    <dgm:pt modelId="{837959EC-FB80-4CB7-8BDD-C00B243EB63E}" type="parTrans" cxnId="{5CDB1954-8F68-4A0D-8B60-E5FD0DD560B2}">
      <dgm:prSet/>
      <dgm:spPr/>
      <dgm:t>
        <a:bodyPr/>
        <a:lstStyle/>
        <a:p>
          <a:endParaRPr lang="en-US"/>
        </a:p>
      </dgm:t>
    </dgm:pt>
    <dgm:pt modelId="{5B707F60-CEC1-4AA7-B571-4788B6F1CA6C}" type="sibTrans" cxnId="{5CDB1954-8F68-4A0D-8B60-E5FD0DD560B2}">
      <dgm:prSet/>
      <dgm:spPr/>
      <dgm:t>
        <a:bodyPr/>
        <a:lstStyle/>
        <a:p>
          <a:endParaRPr lang="en-US"/>
        </a:p>
      </dgm:t>
    </dgm:pt>
    <dgm:pt modelId="{BDC89288-8141-4E32-97D3-5FE4453A057C}">
      <dgm:prSet/>
      <dgm:spPr/>
      <dgm:t>
        <a:bodyPr/>
        <a:lstStyle/>
        <a:p>
          <a:pPr>
            <a:lnSpc>
              <a:spcPct val="100000"/>
            </a:lnSpc>
          </a:pPr>
          <a:r>
            <a:rPr lang="en-US"/>
            <a:t>IFS formula : To rank the employee based on the scores</a:t>
          </a:r>
        </a:p>
      </dgm:t>
    </dgm:pt>
    <dgm:pt modelId="{7C37B225-50CE-4C6F-A6ED-15811119FF89}" type="parTrans" cxnId="{06F7BA76-338D-4BD5-838D-29730E674738}">
      <dgm:prSet/>
      <dgm:spPr/>
      <dgm:t>
        <a:bodyPr/>
        <a:lstStyle/>
        <a:p>
          <a:endParaRPr lang="en-US"/>
        </a:p>
      </dgm:t>
    </dgm:pt>
    <dgm:pt modelId="{C96370C8-4016-4CC6-97F8-04770C23C04B}" type="sibTrans" cxnId="{06F7BA76-338D-4BD5-838D-29730E674738}">
      <dgm:prSet/>
      <dgm:spPr/>
      <dgm:t>
        <a:bodyPr/>
        <a:lstStyle/>
        <a:p>
          <a:endParaRPr lang="en-US"/>
        </a:p>
      </dgm:t>
    </dgm:pt>
    <dgm:pt modelId="{1A0391A7-6E4B-4698-86CA-D3D5417797F2}">
      <dgm:prSet/>
      <dgm:spPr/>
      <dgm:t>
        <a:bodyPr/>
        <a:lstStyle/>
        <a:p>
          <a:pPr>
            <a:lnSpc>
              <a:spcPct val="100000"/>
            </a:lnSpc>
          </a:pPr>
          <a:r>
            <a:rPr lang="en-US"/>
            <a:t>pivot table : to analyse the collected data </a:t>
          </a:r>
        </a:p>
      </dgm:t>
    </dgm:pt>
    <dgm:pt modelId="{D9F66416-C7E6-44DB-BF8C-8C0C81BC302D}" type="parTrans" cxnId="{A3230F05-53E1-41A7-9E9A-47E05F151B4D}">
      <dgm:prSet/>
      <dgm:spPr/>
      <dgm:t>
        <a:bodyPr/>
        <a:lstStyle/>
        <a:p>
          <a:endParaRPr lang="en-US"/>
        </a:p>
      </dgm:t>
    </dgm:pt>
    <dgm:pt modelId="{457A6627-BF66-4A84-A86F-4DA80405BAA2}" type="sibTrans" cxnId="{A3230F05-53E1-41A7-9E9A-47E05F151B4D}">
      <dgm:prSet/>
      <dgm:spPr/>
      <dgm:t>
        <a:bodyPr/>
        <a:lstStyle/>
        <a:p>
          <a:endParaRPr lang="en-US"/>
        </a:p>
      </dgm:t>
    </dgm:pt>
    <dgm:pt modelId="{D44CE427-C3A3-4E41-B4C1-5D1880D9931E}">
      <dgm:prSet/>
      <dgm:spPr/>
      <dgm:t>
        <a:bodyPr/>
        <a:lstStyle/>
        <a:p>
          <a:pPr>
            <a:lnSpc>
              <a:spcPct val="100000"/>
            </a:lnSpc>
          </a:pPr>
          <a:r>
            <a:rPr lang="en-US"/>
            <a:t>Chart :To represent the data in a pictorial manner </a:t>
          </a:r>
        </a:p>
      </dgm:t>
    </dgm:pt>
    <dgm:pt modelId="{999FD750-304F-435A-BAAD-8711DD472E59}" type="parTrans" cxnId="{C18807F4-0CFA-4567-8B85-2FF88A42320E}">
      <dgm:prSet/>
      <dgm:spPr/>
      <dgm:t>
        <a:bodyPr/>
        <a:lstStyle/>
        <a:p>
          <a:endParaRPr lang="en-US"/>
        </a:p>
      </dgm:t>
    </dgm:pt>
    <dgm:pt modelId="{5BA2FED8-96B3-4AA7-B0A3-65B9CDFFEA7D}" type="sibTrans" cxnId="{C18807F4-0CFA-4567-8B85-2FF88A42320E}">
      <dgm:prSet/>
      <dgm:spPr/>
      <dgm:t>
        <a:bodyPr/>
        <a:lstStyle/>
        <a:p>
          <a:endParaRPr lang="en-US"/>
        </a:p>
      </dgm:t>
    </dgm:pt>
    <dgm:pt modelId="{2E08E1F2-1FF9-4219-AF58-8AFDAECBB7DD}" type="pres">
      <dgm:prSet presAssocID="{3D425489-7E48-4E21-8174-7A087B0DFAB0}" presName="vert0" presStyleCnt="0">
        <dgm:presLayoutVars>
          <dgm:dir/>
          <dgm:animOne val="branch"/>
          <dgm:animLvl val="lvl"/>
        </dgm:presLayoutVars>
      </dgm:prSet>
      <dgm:spPr/>
    </dgm:pt>
    <dgm:pt modelId="{7D455DA4-42F1-4020-BC84-804D3499CE57}" type="pres">
      <dgm:prSet presAssocID="{A1817D40-44FA-413F-A19F-E567A2EC832E}" presName="thickLine" presStyleLbl="alignNode1" presStyleIdx="0" presStyleCnt="5"/>
      <dgm:spPr/>
    </dgm:pt>
    <dgm:pt modelId="{3F88D929-B261-4957-89D8-CEEA761D0D6B}" type="pres">
      <dgm:prSet presAssocID="{A1817D40-44FA-413F-A19F-E567A2EC832E}" presName="horz1" presStyleCnt="0"/>
      <dgm:spPr/>
    </dgm:pt>
    <dgm:pt modelId="{250FCCD9-DDAC-4E46-AD27-D7DD6C18C2E0}" type="pres">
      <dgm:prSet presAssocID="{A1817D40-44FA-413F-A19F-E567A2EC832E}" presName="tx1" presStyleLbl="revTx" presStyleIdx="0" presStyleCnt="5"/>
      <dgm:spPr/>
    </dgm:pt>
    <dgm:pt modelId="{39030905-6CA1-4145-9993-C4C6E60801E7}" type="pres">
      <dgm:prSet presAssocID="{A1817D40-44FA-413F-A19F-E567A2EC832E}" presName="vert1" presStyleCnt="0"/>
      <dgm:spPr/>
    </dgm:pt>
    <dgm:pt modelId="{207401AE-478E-4191-954C-AB18B13C9A20}" type="pres">
      <dgm:prSet presAssocID="{F7E1D352-68EA-4CD7-8236-1B0961B8009F}" presName="thickLine" presStyleLbl="alignNode1" presStyleIdx="1" presStyleCnt="5"/>
      <dgm:spPr/>
    </dgm:pt>
    <dgm:pt modelId="{D96E5B1D-8D7B-4997-AEBF-8ADC05DC4ED0}" type="pres">
      <dgm:prSet presAssocID="{F7E1D352-68EA-4CD7-8236-1B0961B8009F}" presName="horz1" presStyleCnt="0"/>
      <dgm:spPr/>
    </dgm:pt>
    <dgm:pt modelId="{534C7EA1-4F4A-49BF-B1F3-182DD0F9A084}" type="pres">
      <dgm:prSet presAssocID="{F7E1D352-68EA-4CD7-8236-1B0961B8009F}" presName="tx1" presStyleLbl="revTx" presStyleIdx="1" presStyleCnt="5"/>
      <dgm:spPr/>
    </dgm:pt>
    <dgm:pt modelId="{FCAC5D67-45EC-4F5A-8004-320F8656BDFE}" type="pres">
      <dgm:prSet presAssocID="{F7E1D352-68EA-4CD7-8236-1B0961B8009F}" presName="vert1" presStyleCnt="0"/>
      <dgm:spPr/>
    </dgm:pt>
    <dgm:pt modelId="{5EC24B4B-9A02-41C4-953E-3D6677AC83C1}" type="pres">
      <dgm:prSet presAssocID="{BDC89288-8141-4E32-97D3-5FE4453A057C}" presName="thickLine" presStyleLbl="alignNode1" presStyleIdx="2" presStyleCnt="5"/>
      <dgm:spPr/>
    </dgm:pt>
    <dgm:pt modelId="{47C0FA25-F06A-46D2-AAF4-12C82630FFF3}" type="pres">
      <dgm:prSet presAssocID="{BDC89288-8141-4E32-97D3-5FE4453A057C}" presName="horz1" presStyleCnt="0"/>
      <dgm:spPr/>
    </dgm:pt>
    <dgm:pt modelId="{65A7C54F-83FE-4613-A402-2ADFDCF78644}" type="pres">
      <dgm:prSet presAssocID="{BDC89288-8141-4E32-97D3-5FE4453A057C}" presName="tx1" presStyleLbl="revTx" presStyleIdx="2" presStyleCnt="5"/>
      <dgm:spPr/>
    </dgm:pt>
    <dgm:pt modelId="{A12267AA-FD0B-4C8D-B87B-C5F4C330FB87}" type="pres">
      <dgm:prSet presAssocID="{BDC89288-8141-4E32-97D3-5FE4453A057C}" presName="vert1" presStyleCnt="0"/>
      <dgm:spPr/>
    </dgm:pt>
    <dgm:pt modelId="{C7B14BD2-DC59-4403-8597-43E475F0C221}" type="pres">
      <dgm:prSet presAssocID="{1A0391A7-6E4B-4698-86CA-D3D5417797F2}" presName="thickLine" presStyleLbl="alignNode1" presStyleIdx="3" presStyleCnt="5"/>
      <dgm:spPr/>
    </dgm:pt>
    <dgm:pt modelId="{4FB98C97-F36E-46BF-85FC-4E0BB56C2926}" type="pres">
      <dgm:prSet presAssocID="{1A0391A7-6E4B-4698-86CA-D3D5417797F2}" presName="horz1" presStyleCnt="0"/>
      <dgm:spPr/>
    </dgm:pt>
    <dgm:pt modelId="{4AAD4087-76F8-4855-A21C-F61C3ED97275}" type="pres">
      <dgm:prSet presAssocID="{1A0391A7-6E4B-4698-86CA-D3D5417797F2}" presName="tx1" presStyleLbl="revTx" presStyleIdx="3" presStyleCnt="5"/>
      <dgm:spPr/>
    </dgm:pt>
    <dgm:pt modelId="{56061BE2-556E-4B29-99AB-FBB81F35DD41}" type="pres">
      <dgm:prSet presAssocID="{1A0391A7-6E4B-4698-86CA-D3D5417797F2}" presName="vert1" presStyleCnt="0"/>
      <dgm:spPr/>
    </dgm:pt>
    <dgm:pt modelId="{4E53AEC4-89B5-4BE4-AA78-7E6F020DF45D}" type="pres">
      <dgm:prSet presAssocID="{D44CE427-C3A3-4E41-B4C1-5D1880D9931E}" presName="thickLine" presStyleLbl="alignNode1" presStyleIdx="4" presStyleCnt="5"/>
      <dgm:spPr/>
    </dgm:pt>
    <dgm:pt modelId="{21BBADFA-E4FB-4D8C-940F-B76376B9A888}" type="pres">
      <dgm:prSet presAssocID="{D44CE427-C3A3-4E41-B4C1-5D1880D9931E}" presName="horz1" presStyleCnt="0"/>
      <dgm:spPr/>
    </dgm:pt>
    <dgm:pt modelId="{0729E548-E92C-42AC-9C52-FCC18C0E2FBC}" type="pres">
      <dgm:prSet presAssocID="{D44CE427-C3A3-4E41-B4C1-5D1880D9931E}" presName="tx1" presStyleLbl="revTx" presStyleIdx="4" presStyleCnt="5"/>
      <dgm:spPr/>
    </dgm:pt>
    <dgm:pt modelId="{B9CAF11B-617D-40B7-8889-43080D8FB96B}" type="pres">
      <dgm:prSet presAssocID="{D44CE427-C3A3-4E41-B4C1-5D1880D9931E}" presName="vert1" presStyleCnt="0"/>
      <dgm:spPr/>
    </dgm:pt>
  </dgm:ptLst>
  <dgm:cxnLst>
    <dgm:cxn modelId="{A3230F05-53E1-41A7-9E9A-47E05F151B4D}" srcId="{3D425489-7E48-4E21-8174-7A087B0DFAB0}" destId="{1A0391A7-6E4B-4698-86CA-D3D5417797F2}" srcOrd="3" destOrd="0" parTransId="{D9F66416-C7E6-44DB-BF8C-8C0C81BC302D}" sibTransId="{457A6627-BF66-4A84-A86F-4DA80405BAA2}"/>
    <dgm:cxn modelId="{186C3506-30C7-43EF-ACA6-9E067F7EC9F5}" type="presOf" srcId="{A1817D40-44FA-413F-A19F-E567A2EC832E}" destId="{250FCCD9-DDAC-4E46-AD27-D7DD6C18C2E0}" srcOrd="0" destOrd="0" presId="urn:microsoft.com/office/officeart/2008/layout/LinedList"/>
    <dgm:cxn modelId="{75537F0A-CC76-4B5D-88E2-B6B102C10270}" type="presOf" srcId="{F7E1D352-68EA-4CD7-8236-1B0961B8009F}" destId="{534C7EA1-4F4A-49BF-B1F3-182DD0F9A084}" srcOrd="0" destOrd="0" presId="urn:microsoft.com/office/officeart/2008/layout/LinedList"/>
    <dgm:cxn modelId="{5CDB1954-8F68-4A0D-8B60-E5FD0DD560B2}" srcId="{3D425489-7E48-4E21-8174-7A087B0DFAB0}" destId="{F7E1D352-68EA-4CD7-8236-1B0961B8009F}" srcOrd="1" destOrd="0" parTransId="{837959EC-FB80-4CB7-8BDD-C00B243EB63E}" sibTransId="{5B707F60-CEC1-4AA7-B571-4788B6F1CA6C}"/>
    <dgm:cxn modelId="{06F7BA76-338D-4BD5-838D-29730E674738}" srcId="{3D425489-7E48-4E21-8174-7A087B0DFAB0}" destId="{BDC89288-8141-4E32-97D3-5FE4453A057C}" srcOrd="2" destOrd="0" parTransId="{7C37B225-50CE-4C6F-A6ED-15811119FF89}" sibTransId="{C96370C8-4016-4CC6-97F8-04770C23C04B}"/>
    <dgm:cxn modelId="{034B3D8A-A903-435C-9B4B-1B90E71D07C1}" srcId="{3D425489-7E48-4E21-8174-7A087B0DFAB0}" destId="{A1817D40-44FA-413F-A19F-E567A2EC832E}" srcOrd="0" destOrd="0" parTransId="{BD500455-C689-40AB-B9BF-4E4C4C14EF61}" sibTransId="{F5ED5422-708C-4B50-96E2-1710141B0FFE}"/>
    <dgm:cxn modelId="{AA27D097-9934-4FAB-928E-E86E4E106979}" type="presOf" srcId="{3D425489-7E48-4E21-8174-7A087B0DFAB0}" destId="{2E08E1F2-1FF9-4219-AF58-8AFDAECBB7DD}" srcOrd="0" destOrd="0" presId="urn:microsoft.com/office/officeart/2008/layout/LinedList"/>
    <dgm:cxn modelId="{25AF60B0-2261-4BBF-9013-BDF87EBD4A1E}" type="presOf" srcId="{D44CE427-C3A3-4E41-B4C1-5D1880D9931E}" destId="{0729E548-E92C-42AC-9C52-FCC18C0E2FBC}" srcOrd="0" destOrd="0" presId="urn:microsoft.com/office/officeart/2008/layout/LinedList"/>
    <dgm:cxn modelId="{1CE378D8-2BC1-48FE-8658-4DA9702E1312}" type="presOf" srcId="{BDC89288-8141-4E32-97D3-5FE4453A057C}" destId="{65A7C54F-83FE-4613-A402-2ADFDCF78644}" srcOrd="0" destOrd="0" presId="urn:microsoft.com/office/officeart/2008/layout/LinedList"/>
    <dgm:cxn modelId="{D3E64BDA-0D1D-4FBD-A0BB-DA1CCBB6C97E}" type="presOf" srcId="{1A0391A7-6E4B-4698-86CA-D3D5417797F2}" destId="{4AAD4087-76F8-4855-A21C-F61C3ED97275}" srcOrd="0" destOrd="0" presId="urn:microsoft.com/office/officeart/2008/layout/LinedList"/>
    <dgm:cxn modelId="{C18807F4-0CFA-4567-8B85-2FF88A42320E}" srcId="{3D425489-7E48-4E21-8174-7A087B0DFAB0}" destId="{D44CE427-C3A3-4E41-B4C1-5D1880D9931E}" srcOrd="4" destOrd="0" parTransId="{999FD750-304F-435A-BAAD-8711DD472E59}" sibTransId="{5BA2FED8-96B3-4AA7-B0A3-65B9CDFFEA7D}"/>
    <dgm:cxn modelId="{5427FB22-3877-4B77-90B2-ABE56E649DD7}" type="presParOf" srcId="{2E08E1F2-1FF9-4219-AF58-8AFDAECBB7DD}" destId="{7D455DA4-42F1-4020-BC84-804D3499CE57}" srcOrd="0" destOrd="0" presId="urn:microsoft.com/office/officeart/2008/layout/LinedList"/>
    <dgm:cxn modelId="{FC45E41E-C23B-42CD-A6C5-724A67A23263}" type="presParOf" srcId="{2E08E1F2-1FF9-4219-AF58-8AFDAECBB7DD}" destId="{3F88D929-B261-4957-89D8-CEEA761D0D6B}" srcOrd="1" destOrd="0" presId="urn:microsoft.com/office/officeart/2008/layout/LinedList"/>
    <dgm:cxn modelId="{9BF9F4F7-F3CF-4775-87C4-86204A47E1A9}" type="presParOf" srcId="{3F88D929-B261-4957-89D8-CEEA761D0D6B}" destId="{250FCCD9-DDAC-4E46-AD27-D7DD6C18C2E0}" srcOrd="0" destOrd="0" presId="urn:microsoft.com/office/officeart/2008/layout/LinedList"/>
    <dgm:cxn modelId="{7680491F-30C8-4678-AE9C-90900F3D3611}" type="presParOf" srcId="{3F88D929-B261-4957-89D8-CEEA761D0D6B}" destId="{39030905-6CA1-4145-9993-C4C6E60801E7}" srcOrd="1" destOrd="0" presId="urn:microsoft.com/office/officeart/2008/layout/LinedList"/>
    <dgm:cxn modelId="{8C4A39A2-6919-4F74-9B0D-BC3F736E57DB}" type="presParOf" srcId="{2E08E1F2-1FF9-4219-AF58-8AFDAECBB7DD}" destId="{207401AE-478E-4191-954C-AB18B13C9A20}" srcOrd="2" destOrd="0" presId="urn:microsoft.com/office/officeart/2008/layout/LinedList"/>
    <dgm:cxn modelId="{E4C53B44-B35F-4D02-A1C6-BBA00B0518AD}" type="presParOf" srcId="{2E08E1F2-1FF9-4219-AF58-8AFDAECBB7DD}" destId="{D96E5B1D-8D7B-4997-AEBF-8ADC05DC4ED0}" srcOrd="3" destOrd="0" presId="urn:microsoft.com/office/officeart/2008/layout/LinedList"/>
    <dgm:cxn modelId="{8E8DC792-9542-4992-AF6D-668D82F4E94D}" type="presParOf" srcId="{D96E5B1D-8D7B-4997-AEBF-8ADC05DC4ED0}" destId="{534C7EA1-4F4A-49BF-B1F3-182DD0F9A084}" srcOrd="0" destOrd="0" presId="urn:microsoft.com/office/officeart/2008/layout/LinedList"/>
    <dgm:cxn modelId="{84BF3756-98FD-4A08-BFAA-A14C98A47DCE}" type="presParOf" srcId="{D96E5B1D-8D7B-4997-AEBF-8ADC05DC4ED0}" destId="{FCAC5D67-45EC-4F5A-8004-320F8656BDFE}" srcOrd="1" destOrd="0" presId="urn:microsoft.com/office/officeart/2008/layout/LinedList"/>
    <dgm:cxn modelId="{458B116C-2108-4C09-9272-9576C48D2D99}" type="presParOf" srcId="{2E08E1F2-1FF9-4219-AF58-8AFDAECBB7DD}" destId="{5EC24B4B-9A02-41C4-953E-3D6677AC83C1}" srcOrd="4" destOrd="0" presId="urn:microsoft.com/office/officeart/2008/layout/LinedList"/>
    <dgm:cxn modelId="{14A99C24-10CF-4445-9C6D-C883B78987A6}" type="presParOf" srcId="{2E08E1F2-1FF9-4219-AF58-8AFDAECBB7DD}" destId="{47C0FA25-F06A-46D2-AAF4-12C82630FFF3}" srcOrd="5" destOrd="0" presId="urn:microsoft.com/office/officeart/2008/layout/LinedList"/>
    <dgm:cxn modelId="{AE8C10CC-2948-4AAE-85FA-3119DCD0F45B}" type="presParOf" srcId="{47C0FA25-F06A-46D2-AAF4-12C82630FFF3}" destId="{65A7C54F-83FE-4613-A402-2ADFDCF78644}" srcOrd="0" destOrd="0" presId="urn:microsoft.com/office/officeart/2008/layout/LinedList"/>
    <dgm:cxn modelId="{3CF34A33-5D4F-46CB-9847-A1BDF561BC82}" type="presParOf" srcId="{47C0FA25-F06A-46D2-AAF4-12C82630FFF3}" destId="{A12267AA-FD0B-4C8D-B87B-C5F4C330FB87}" srcOrd="1" destOrd="0" presId="urn:microsoft.com/office/officeart/2008/layout/LinedList"/>
    <dgm:cxn modelId="{995DC2BD-9456-462F-80CB-EFB48F22BE2C}" type="presParOf" srcId="{2E08E1F2-1FF9-4219-AF58-8AFDAECBB7DD}" destId="{C7B14BD2-DC59-4403-8597-43E475F0C221}" srcOrd="6" destOrd="0" presId="urn:microsoft.com/office/officeart/2008/layout/LinedList"/>
    <dgm:cxn modelId="{F72B5745-7D4D-4742-B267-4E826C1D89E7}" type="presParOf" srcId="{2E08E1F2-1FF9-4219-AF58-8AFDAECBB7DD}" destId="{4FB98C97-F36E-46BF-85FC-4E0BB56C2926}" srcOrd="7" destOrd="0" presId="urn:microsoft.com/office/officeart/2008/layout/LinedList"/>
    <dgm:cxn modelId="{0DEB23F4-6C95-4787-B904-2E5473A2A9AB}" type="presParOf" srcId="{4FB98C97-F36E-46BF-85FC-4E0BB56C2926}" destId="{4AAD4087-76F8-4855-A21C-F61C3ED97275}" srcOrd="0" destOrd="0" presId="urn:microsoft.com/office/officeart/2008/layout/LinedList"/>
    <dgm:cxn modelId="{789271A0-090E-4F66-9867-FB211E4B4756}" type="presParOf" srcId="{4FB98C97-F36E-46BF-85FC-4E0BB56C2926}" destId="{56061BE2-556E-4B29-99AB-FBB81F35DD41}" srcOrd="1" destOrd="0" presId="urn:microsoft.com/office/officeart/2008/layout/LinedList"/>
    <dgm:cxn modelId="{4930831E-AB77-491B-81A4-BAA21B15759E}" type="presParOf" srcId="{2E08E1F2-1FF9-4219-AF58-8AFDAECBB7DD}" destId="{4E53AEC4-89B5-4BE4-AA78-7E6F020DF45D}" srcOrd="8" destOrd="0" presId="urn:microsoft.com/office/officeart/2008/layout/LinedList"/>
    <dgm:cxn modelId="{D105C3AF-74E2-4B24-ACDF-63BEF9FB7704}" type="presParOf" srcId="{2E08E1F2-1FF9-4219-AF58-8AFDAECBB7DD}" destId="{21BBADFA-E4FB-4D8C-940F-B76376B9A888}" srcOrd="9" destOrd="0" presId="urn:microsoft.com/office/officeart/2008/layout/LinedList"/>
    <dgm:cxn modelId="{793FDF6B-123E-42BA-AEF8-03F213642264}" type="presParOf" srcId="{21BBADFA-E4FB-4D8C-940F-B76376B9A888}" destId="{0729E548-E92C-42AC-9C52-FCC18C0E2FBC}" srcOrd="0" destOrd="0" presId="urn:microsoft.com/office/officeart/2008/layout/LinedList"/>
    <dgm:cxn modelId="{A63B3EA8-385C-40CA-9DA4-B3D7064CB5C5}" type="presParOf" srcId="{21BBADFA-E4FB-4D8C-940F-B76376B9A888}" destId="{B9CAF11B-617D-40B7-8889-43080D8FB96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248F2-8FFE-4028-A1A4-8920F2E8E813}">
      <dsp:nvSpPr>
        <dsp:cNvPr id="0" name=""/>
        <dsp:cNvSpPr/>
      </dsp:nvSpPr>
      <dsp:spPr>
        <a:xfrm>
          <a:off x="0" y="4131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Problem Statement</a:t>
          </a:r>
          <a:endParaRPr lang="en-US" sz="1400" kern="1200"/>
        </a:p>
      </dsp:txBody>
      <dsp:txXfrm>
        <a:off x="15992" y="57309"/>
        <a:ext cx="9569212" cy="295616"/>
      </dsp:txXfrm>
    </dsp:sp>
    <dsp:sp modelId="{B66D1D52-440B-424A-A9D1-004619DA11A5}">
      <dsp:nvSpPr>
        <dsp:cNvPr id="0" name=""/>
        <dsp:cNvSpPr/>
      </dsp:nvSpPr>
      <dsp:spPr>
        <a:xfrm>
          <a:off x="0" y="40923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Project Overview</a:t>
          </a:r>
          <a:endParaRPr lang="en-US" sz="1400" kern="1200"/>
        </a:p>
      </dsp:txBody>
      <dsp:txXfrm>
        <a:off x="15992" y="425229"/>
        <a:ext cx="9569212" cy="295616"/>
      </dsp:txXfrm>
    </dsp:sp>
    <dsp:sp modelId="{70E66476-135E-44ED-B7DD-258E09B62B09}">
      <dsp:nvSpPr>
        <dsp:cNvPr id="0" name=""/>
        <dsp:cNvSpPr/>
      </dsp:nvSpPr>
      <dsp:spPr>
        <a:xfrm>
          <a:off x="0" y="77715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End Users</a:t>
          </a:r>
          <a:endParaRPr lang="en-US" sz="1400" kern="1200"/>
        </a:p>
      </dsp:txBody>
      <dsp:txXfrm>
        <a:off x="15992" y="793149"/>
        <a:ext cx="9569212" cy="295616"/>
      </dsp:txXfrm>
    </dsp:sp>
    <dsp:sp modelId="{2D021C53-600B-47F7-A583-AACBA118CB3D}">
      <dsp:nvSpPr>
        <dsp:cNvPr id="0" name=""/>
        <dsp:cNvSpPr/>
      </dsp:nvSpPr>
      <dsp:spPr>
        <a:xfrm>
          <a:off x="0" y="114507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Our Solution and Proposition</a:t>
          </a:r>
          <a:endParaRPr lang="en-US" sz="1400" kern="1200"/>
        </a:p>
      </dsp:txBody>
      <dsp:txXfrm>
        <a:off x="15992" y="1161069"/>
        <a:ext cx="9569212" cy="295616"/>
      </dsp:txXfrm>
    </dsp:sp>
    <dsp:sp modelId="{46599209-9C26-4C55-8BD0-AEFCB16B6B93}">
      <dsp:nvSpPr>
        <dsp:cNvPr id="0" name=""/>
        <dsp:cNvSpPr/>
      </dsp:nvSpPr>
      <dsp:spPr>
        <a:xfrm>
          <a:off x="0" y="151299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Dataset Description</a:t>
          </a:r>
        </a:p>
      </dsp:txBody>
      <dsp:txXfrm>
        <a:off x="15992" y="1528989"/>
        <a:ext cx="9569212" cy="295616"/>
      </dsp:txXfrm>
    </dsp:sp>
    <dsp:sp modelId="{C696C4CE-D23B-4FCC-8D2B-9ACBC1631EE2}">
      <dsp:nvSpPr>
        <dsp:cNvPr id="0" name=""/>
        <dsp:cNvSpPr/>
      </dsp:nvSpPr>
      <dsp:spPr>
        <a:xfrm>
          <a:off x="0" y="188091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Modelling Approach</a:t>
          </a:r>
          <a:endParaRPr lang="en-US" sz="1400" kern="1200"/>
        </a:p>
      </dsp:txBody>
      <dsp:txXfrm>
        <a:off x="15992" y="1896909"/>
        <a:ext cx="9569212" cy="295616"/>
      </dsp:txXfrm>
    </dsp:sp>
    <dsp:sp modelId="{8D84EED6-51DD-45F0-A6DF-A5338A13531E}">
      <dsp:nvSpPr>
        <dsp:cNvPr id="0" name=""/>
        <dsp:cNvSpPr/>
      </dsp:nvSpPr>
      <dsp:spPr>
        <a:xfrm>
          <a:off x="0" y="224883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Results and </a:t>
          </a:r>
          <a:r>
            <a:rPr lang="en-US" sz="1400" kern="1200"/>
            <a:t>Discussion</a:t>
          </a:r>
        </a:p>
      </dsp:txBody>
      <dsp:txXfrm>
        <a:off x="15992" y="2264829"/>
        <a:ext cx="9569212" cy="295616"/>
      </dsp:txXfrm>
    </dsp:sp>
    <dsp:sp modelId="{7DE0289E-36F1-44EA-BAB2-3C3EA4E53225}">
      <dsp:nvSpPr>
        <dsp:cNvPr id="0" name=""/>
        <dsp:cNvSpPr/>
      </dsp:nvSpPr>
      <dsp:spPr>
        <a:xfrm>
          <a:off x="0" y="2616757"/>
          <a:ext cx="9601196" cy="3276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Conclusion</a:t>
          </a:r>
          <a:endParaRPr lang="en-US" sz="1400" kern="1200"/>
        </a:p>
      </dsp:txBody>
      <dsp:txXfrm>
        <a:off x="15992" y="2632749"/>
        <a:ext cx="9569212"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08871-50B6-4354-8AA1-4CD2A68DFCAB}">
      <dsp:nvSpPr>
        <dsp:cNvPr id="0" name=""/>
        <dsp:cNvSpPr/>
      </dsp:nvSpPr>
      <dsp:spPr>
        <a:xfrm>
          <a:off x="3281" y="282531"/>
          <a:ext cx="1776784" cy="106607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HR Manager</a:t>
          </a:r>
        </a:p>
      </dsp:txBody>
      <dsp:txXfrm>
        <a:off x="3281" y="282531"/>
        <a:ext cx="1776784" cy="1066070"/>
      </dsp:txXfrm>
    </dsp:sp>
    <dsp:sp modelId="{DAFA7184-6031-4517-85F8-FF2E9D07CB3C}">
      <dsp:nvSpPr>
        <dsp:cNvPr id="0" name=""/>
        <dsp:cNvSpPr/>
      </dsp:nvSpPr>
      <dsp:spPr>
        <a:xfrm>
          <a:off x="1957744" y="282531"/>
          <a:ext cx="1776784" cy="106607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Team Leader</a:t>
          </a:r>
        </a:p>
      </dsp:txBody>
      <dsp:txXfrm>
        <a:off x="1957744" y="282531"/>
        <a:ext cx="1776784" cy="1066070"/>
      </dsp:txXfrm>
    </dsp:sp>
    <dsp:sp modelId="{B86AA373-A258-4F61-99A0-BB04D30DD729}">
      <dsp:nvSpPr>
        <dsp:cNvPr id="0" name=""/>
        <dsp:cNvSpPr/>
      </dsp:nvSpPr>
      <dsp:spPr>
        <a:xfrm>
          <a:off x="3912206" y="282531"/>
          <a:ext cx="1776784" cy="106607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Department Head</a:t>
          </a:r>
        </a:p>
      </dsp:txBody>
      <dsp:txXfrm>
        <a:off x="3912206" y="282531"/>
        <a:ext cx="1776784" cy="1066070"/>
      </dsp:txXfrm>
    </dsp:sp>
    <dsp:sp modelId="{30E13CDB-B87B-4928-AC0A-AA528D20888F}">
      <dsp:nvSpPr>
        <dsp:cNvPr id="0" name=""/>
        <dsp:cNvSpPr/>
      </dsp:nvSpPr>
      <dsp:spPr>
        <a:xfrm>
          <a:off x="5866668" y="282531"/>
          <a:ext cx="1776784" cy="106607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Operations Manager</a:t>
          </a:r>
        </a:p>
      </dsp:txBody>
      <dsp:txXfrm>
        <a:off x="5866668" y="282531"/>
        <a:ext cx="1776784" cy="1066070"/>
      </dsp:txXfrm>
    </dsp:sp>
    <dsp:sp modelId="{E8D6AE19-4B43-472B-BA53-EB58B3510458}">
      <dsp:nvSpPr>
        <dsp:cNvPr id="0" name=""/>
        <dsp:cNvSpPr/>
      </dsp:nvSpPr>
      <dsp:spPr>
        <a:xfrm>
          <a:off x="7821131" y="282531"/>
          <a:ext cx="1776784" cy="106607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CEO</a:t>
          </a:r>
        </a:p>
      </dsp:txBody>
      <dsp:txXfrm>
        <a:off x="7821131" y="282531"/>
        <a:ext cx="1776784" cy="1066070"/>
      </dsp:txXfrm>
    </dsp:sp>
    <dsp:sp modelId="{82EE9DFE-2947-4675-999E-4EA8AA5889D4}">
      <dsp:nvSpPr>
        <dsp:cNvPr id="0" name=""/>
        <dsp:cNvSpPr/>
      </dsp:nvSpPr>
      <dsp:spPr>
        <a:xfrm>
          <a:off x="3281" y="1526280"/>
          <a:ext cx="1776784" cy="106607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Performance Analyst</a:t>
          </a:r>
        </a:p>
      </dsp:txBody>
      <dsp:txXfrm>
        <a:off x="3281" y="1526280"/>
        <a:ext cx="1776784" cy="1066070"/>
      </dsp:txXfrm>
    </dsp:sp>
    <dsp:sp modelId="{66C168E2-6B6E-4FC5-95AA-B404BF026FE9}">
      <dsp:nvSpPr>
        <dsp:cNvPr id="0" name=""/>
        <dsp:cNvSpPr/>
      </dsp:nvSpPr>
      <dsp:spPr>
        <a:xfrm>
          <a:off x="1957744" y="1526280"/>
          <a:ext cx="1776784" cy="106607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Talent Acquisition Specialist</a:t>
          </a:r>
        </a:p>
      </dsp:txBody>
      <dsp:txXfrm>
        <a:off x="1957744" y="1526280"/>
        <a:ext cx="1776784" cy="1066070"/>
      </dsp:txXfrm>
    </dsp:sp>
    <dsp:sp modelId="{EDEA94F6-0556-4E33-942E-ECC084D68F66}">
      <dsp:nvSpPr>
        <dsp:cNvPr id="0" name=""/>
        <dsp:cNvSpPr/>
      </dsp:nvSpPr>
      <dsp:spPr>
        <a:xfrm>
          <a:off x="3912206" y="1526280"/>
          <a:ext cx="1776784" cy="106607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Training and Development Manager</a:t>
          </a:r>
        </a:p>
      </dsp:txBody>
      <dsp:txXfrm>
        <a:off x="3912206" y="1526280"/>
        <a:ext cx="1776784" cy="1066070"/>
      </dsp:txXfrm>
    </dsp:sp>
    <dsp:sp modelId="{7921D08B-8C88-4AB3-A30F-7077E62FDCF0}">
      <dsp:nvSpPr>
        <dsp:cNvPr id="0" name=""/>
        <dsp:cNvSpPr/>
      </dsp:nvSpPr>
      <dsp:spPr>
        <a:xfrm>
          <a:off x="5866668" y="1526280"/>
          <a:ext cx="1776784" cy="106607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Business Unit Manager</a:t>
          </a:r>
        </a:p>
      </dsp:txBody>
      <dsp:txXfrm>
        <a:off x="5866668" y="1526280"/>
        <a:ext cx="1776784" cy="1066070"/>
      </dsp:txXfrm>
    </dsp:sp>
    <dsp:sp modelId="{06790282-8444-488A-B861-ADB66AAA53B7}">
      <dsp:nvSpPr>
        <dsp:cNvPr id="0" name=""/>
        <dsp:cNvSpPr/>
      </dsp:nvSpPr>
      <dsp:spPr>
        <a:xfrm>
          <a:off x="7821131" y="1526280"/>
          <a:ext cx="1776784" cy="106607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Employee Engagement Officer</a:t>
          </a:r>
        </a:p>
      </dsp:txBody>
      <dsp:txXfrm>
        <a:off x="7821131" y="1526280"/>
        <a:ext cx="1776784" cy="1066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55DA4-42F1-4020-BC84-804D3499CE57}">
      <dsp:nvSpPr>
        <dsp:cNvPr id="0" name=""/>
        <dsp:cNvSpPr/>
      </dsp:nvSpPr>
      <dsp:spPr>
        <a:xfrm>
          <a:off x="0" y="398"/>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FCCD9-DDAC-4E46-AD27-D7DD6C18C2E0}">
      <dsp:nvSpPr>
        <dsp:cNvPr id="0" name=""/>
        <dsp:cNvSpPr/>
      </dsp:nvSpPr>
      <dsp:spPr>
        <a:xfrm>
          <a:off x="0" y="398"/>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Conditional formatting : To change the blank cells in red colour</a:t>
          </a:r>
        </a:p>
      </dsp:txBody>
      <dsp:txXfrm>
        <a:off x="0" y="398"/>
        <a:ext cx="8496419" cy="653078"/>
      </dsp:txXfrm>
    </dsp:sp>
    <dsp:sp modelId="{207401AE-478E-4191-954C-AB18B13C9A20}">
      <dsp:nvSpPr>
        <dsp:cNvPr id="0" name=""/>
        <dsp:cNvSpPr/>
      </dsp:nvSpPr>
      <dsp:spPr>
        <a:xfrm>
          <a:off x="0" y="653477"/>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4C7EA1-4F4A-49BF-B1F3-182DD0F9A084}">
      <dsp:nvSpPr>
        <dsp:cNvPr id="0" name=""/>
        <dsp:cNvSpPr/>
      </dsp:nvSpPr>
      <dsp:spPr>
        <a:xfrm>
          <a:off x="0" y="653477"/>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filter and sort : To remove the highlighted blank cell</a:t>
          </a:r>
        </a:p>
      </dsp:txBody>
      <dsp:txXfrm>
        <a:off x="0" y="653477"/>
        <a:ext cx="8496419" cy="653078"/>
      </dsp:txXfrm>
    </dsp:sp>
    <dsp:sp modelId="{5EC24B4B-9A02-41C4-953E-3D6677AC83C1}">
      <dsp:nvSpPr>
        <dsp:cNvPr id="0" name=""/>
        <dsp:cNvSpPr/>
      </dsp:nvSpPr>
      <dsp:spPr>
        <a:xfrm>
          <a:off x="0" y="1306556"/>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7C54F-83FE-4613-A402-2ADFDCF78644}">
      <dsp:nvSpPr>
        <dsp:cNvPr id="0" name=""/>
        <dsp:cNvSpPr/>
      </dsp:nvSpPr>
      <dsp:spPr>
        <a:xfrm>
          <a:off x="0" y="1306556"/>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IFS formula : To rank the employee based on the scores</a:t>
          </a:r>
        </a:p>
      </dsp:txBody>
      <dsp:txXfrm>
        <a:off x="0" y="1306556"/>
        <a:ext cx="8496419" cy="653078"/>
      </dsp:txXfrm>
    </dsp:sp>
    <dsp:sp modelId="{C7B14BD2-DC59-4403-8597-43E475F0C221}">
      <dsp:nvSpPr>
        <dsp:cNvPr id="0" name=""/>
        <dsp:cNvSpPr/>
      </dsp:nvSpPr>
      <dsp:spPr>
        <a:xfrm>
          <a:off x="0" y="1959635"/>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D4087-76F8-4855-A21C-F61C3ED97275}">
      <dsp:nvSpPr>
        <dsp:cNvPr id="0" name=""/>
        <dsp:cNvSpPr/>
      </dsp:nvSpPr>
      <dsp:spPr>
        <a:xfrm>
          <a:off x="0" y="1959635"/>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pivot table : to analyse the collected data </a:t>
          </a:r>
        </a:p>
      </dsp:txBody>
      <dsp:txXfrm>
        <a:off x="0" y="1959635"/>
        <a:ext cx="8496419" cy="653078"/>
      </dsp:txXfrm>
    </dsp:sp>
    <dsp:sp modelId="{4E53AEC4-89B5-4BE4-AA78-7E6F020DF45D}">
      <dsp:nvSpPr>
        <dsp:cNvPr id="0" name=""/>
        <dsp:cNvSpPr/>
      </dsp:nvSpPr>
      <dsp:spPr>
        <a:xfrm>
          <a:off x="0" y="2612714"/>
          <a:ext cx="849641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29E548-E92C-42AC-9C52-FCC18C0E2FBC}">
      <dsp:nvSpPr>
        <dsp:cNvPr id="0" name=""/>
        <dsp:cNvSpPr/>
      </dsp:nvSpPr>
      <dsp:spPr>
        <a:xfrm>
          <a:off x="0" y="2612714"/>
          <a:ext cx="8496419" cy="65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a:t>Chart :To represent the data in a pictorial manner </a:t>
          </a:r>
        </a:p>
      </dsp:txBody>
      <dsp:txXfrm>
        <a:off x="0" y="2612714"/>
        <a:ext cx="8496419" cy="653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5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929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9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013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440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57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58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220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692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8994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17297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81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31252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85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21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89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656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35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4743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6.png"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3.png" /><Relationship Id="rId7" Type="http://schemas.openxmlformats.org/officeDocument/2006/relationships/diagramQuickStyle" Target="../diagrams/quickStyle1.xml" /><Relationship Id="rId2" Type="http://schemas.openxmlformats.org/officeDocument/2006/relationships/image" Target="../media/image2.jpe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pn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 /><Relationship Id="rId3" Type="http://schemas.openxmlformats.org/officeDocument/2006/relationships/image" Target="../media/image3.png" /><Relationship Id="rId7" Type="http://schemas.openxmlformats.org/officeDocument/2006/relationships/diagramQuickStyle" Target="../diagrams/quickStyle2.xml" /><Relationship Id="rId2" Type="http://schemas.openxmlformats.org/officeDocument/2006/relationships/image" Target="../media/image2.jpeg" /><Relationship Id="rId1" Type="http://schemas.openxmlformats.org/officeDocument/2006/relationships/slideLayout" Target="../slideLayouts/slideLayout6.xml" /><Relationship Id="rId6" Type="http://schemas.openxmlformats.org/officeDocument/2006/relationships/diagramLayout" Target="../diagrams/layout2.xml" /><Relationship Id="rId5" Type="http://schemas.openxmlformats.org/officeDocument/2006/relationships/diagramData" Target="../diagrams/data2.xml" /><Relationship Id="rId4" Type="http://schemas.openxmlformats.org/officeDocument/2006/relationships/image" Target="../media/image4.png" /><Relationship Id="rId9" Type="http://schemas.microsoft.com/office/2007/relationships/diagramDrawing" Target="../diagrams/drawing2.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8.png" /><Relationship Id="rId1" Type="http://schemas.openxmlformats.org/officeDocument/2006/relationships/slideLayout" Target="../slideLayouts/slideLayout6.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hyperlink" Target="https://researchleap.com/impact-recruitment-selection-strategy-employees-performance-study-three-selected-manufacturing-companies-nigeria/" TargetMode="External" /><Relationship Id="rId2" Type="http://schemas.openxmlformats.org/officeDocument/2006/relationships/image" Target="../media/image10.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11458" y="1025786"/>
            <a:ext cx="12137981" cy="1370888"/>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a:cs typeface="Times New Roman"/>
              </a:rPr>
              <a:t>Employee Data Analysis using Excel</a:t>
            </a:r>
            <a:r>
              <a:rPr lang="en-US" b="1" i="0" dirty="0">
                <a:solidFill>
                  <a:srgbClr val="0F0F0F"/>
                </a:solidFill>
                <a:effectLst/>
                <a:latin typeface="Times New Roman"/>
                <a:cs typeface="Times New Roman"/>
              </a:rPr>
              <a:t> </a:t>
            </a:r>
            <a:br>
              <a:rPr lang="en-US" b="1" i="0" dirty="0">
                <a:effectLst/>
                <a:latin typeface="Roboto" panose="020F0502020204030204" pitchFamily="2" charset="0"/>
              </a:rPr>
            </a:br>
            <a:endParaRPr spc="15" dirty="0"/>
          </a:p>
        </p:txBody>
      </p:sp>
      <p:sp>
        <p:nvSpPr>
          <p:cNvPr id="8" name="Subtitle 7">
            <a:extLst>
              <a:ext uri="{FF2B5EF4-FFF2-40B4-BE49-F238E27FC236}">
                <a16:creationId xmlns:a16="http://schemas.microsoft.com/office/drawing/2014/main" id="{48E26021-3A11-0770-AE89-A15403B38AA7}"/>
              </a:ext>
            </a:extLst>
          </p:cNvPr>
          <p:cNvSpPr>
            <a:spLocks noGrp="1"/>
          </p:cNvSpPr>
          <p:nvPr>
            <p:ph idx="1"/>
          </p:nvPr>
        </p:nvSpPr>
        <p:spPr>
          <a:xfrm>
            <a:off x="1295401" y="2942755"/>
            <a:ext cx="9601196" cy="2161468"/>
          </a:xfrm>
        </p:spPr>
        <p:txBody>
          <a:bodyPr/>
          <a:lstStyle/>
          <a:p>
            <a:pPr marL="0" indent="0">
              <a:spcBef>
                <a:spcPts val="0"/>
              </a:spcBef>
              <a:spcAft>
                <a:spcPts val="0"/>
              </a:spcAft>
              <a:buNone/>
            </a:pPr>
            <a:r>
              <a:rPr lang="en-US" dirty="0">
                <a:solidFill>
                  <a:srgbClr val="000000"/>
                </a:solidFill>
                <a:ea typeface="+mn-lt"/>
                <a:cs typeface="+mn-lt"/>
              </a:rPr>
              <a:t>STUDENT NAME: Lithish </a:t>
            </a:r>
            <a:r>
              <a:rPr lang="en-US" dirty="0" err="1">
                <a:solidFill>
                  <a:srgbClr val="000000"/>
                </a:solidFill>
                <a:ea typeface="+mn-lt"/>
                <a:cs typeface="+mn-lt"/>
              </a:rPr>
              <a:t>kumar</a:t>
            </a:r>
            <a:r>
              <a:rPr lang="en-US" dirty="0">
                <a:solidFill>
                  <a:srgbClr val="000000"/>
                </a:solidFill>
                <a:ea typeface="+mn-lt"/>
                <a:cs typeface="+mn-lt"/>
              </a:rPr>
              <a:t> J K</a:t>
            </a:r>
            <a:endParaRPr lang="en-US" dirty="0">
              <a:solidFill>
                <a:srgbClr val="262626"/>
              </a:solidFill>
              <a:ea typeface="+mn-lt"/>
              <a:cs typeface="+mn-lt"/>
            </a:endParaRPr>
          </a:p>
          <a:p>
            <a:pPr marL="0" indent="0">
              <a:spcBef>
                <a:spcPts val="0"/>
              </a:spcBef>
              <a:spcAft>
                <a:spcPts val="0"/>
              </a:spcAft>
              <a:buNone/>
            </a:pPr>
            <a:r>
              <a:rPr lang="en-US" dirty="0">
                <a:solidFill>
                  <a:srgbClr val="000000"/>
                </a:solidFill>
                <a:ea typeface="+mn-lt"/>
                <a:cs typeface="+mn-lt"/>
              </a:rPr>
              <a:t>REGISTER NO: 122202681 </a:t>
            </a:r>
            <a:endParaRPr lang="en-US" dirty="0">
              <a:solidFill>
                <a:srgbClr val="262626"/>
              </a:solidFill>
              <a:ea typeface="+mn-lt"/>
              <a:cs typeface="+mn-lt"/>
            </a:endParaRPr>
          </a:p>
          <a:p>
            <a:pPr marL="0" indent="0">
              <a:spcBef>
                <a:spcPts val="0"/>
              </a:spcBef>
              <a:spcAft>
                <a:spcPts val="0"/>
              </a:spcAft>
              <a:buNone/>
            </a:pPr>
            <a:r>
              <a:rPr lang="en-US" dirty="0">
                <a:solidFill>
                  <a:srgbClr val="000000"/>
                </a:solidFill>
                <a:ea typeface="+mn-lt"/>
                <a:cs typeface="+mn-lt"/>
              </a:rPr>
              <a:t>NAAN MUDHALVAN ID: CD893929586ACA7AF5047130B12C5402 DEPARTMENT: B.com Corporate Secretaryship</a:t>
            </a:r>
            <a:endParaRPr lang="en-US" dirty="0">
              <a:solidFill>
                <a:srgbClr val="262626"/>
              </a:solidFill>
              <a:ea typeface="+mn-lt"/>
              <a:cs typeface="+mn-lt"/>
            </a:endParaRPr>
          </a:p>
          <a:p>
            <a:pPr marL="0" indent="0">
              <a:spcBef>
                <a:spcPts val="0"/>
              </a:spcBef>
              <a:spcAft>
                <a:spcPts val="0"/>
              </a:spcAft>
              <a:buNone/>
            </a:pPr>
            <a:r>
              <a:rPr lang="en-US" dirty="0">
                <a:solidFill>
                  <a:srgbClr val="000000"/>
                </a:solidFill>
                <a:ea typeface="+mn-lt"/>
                <a:cs typeface="+mn-lt"/>
              </a:rPr>
              <a:t>COLLEGE: </a:t>
            </a:r>
            <a:r>
              <a:rPr lang="en-US" dirty="0" err="1">
                <a:solidFill>
                  <a:srgbClr val="000000"/>
                </a:solidFill>
                <a:ea typeface="+mn-lt"/>
                <a:cs typeface="+mn-lt"/>
              </a:rPr>
              <a:t>Thiruthangal</a:t>
            </a:r>
            <a:r>
              <a:rPr lang="en-US" dirty="0">
                <a:solidFill>
                  <a:srgbClr val="000000"/>
                </a:solidFill>
                <a:ea typeface="+mn-lt"/>
                <a:cs typeface="+mn-lt"/>
              </a:rPr>
              <a:t> Nadar College</a:t>
            </a:r>
            <a:endParaRPr lang="en-US"/>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4314" y="1028151"/>
            <a:ext cx="8610600" cy="830997"/>
          </a:xfrm>
          <a:prstGeom prst="rect">
            <a:avLst/>
          </a:prstGeom>
          <a:noFill/>
        </p:spPr>
        <p:txBody>
          <a:bodyPr wrap="square" lIns="91440" tIns="45720" rIns="91440" bIns="45720" rtlCol="0" anchor="t">
            <a:spAutoFit/>
          </a:bodyPr>
          <a:lstStyle/>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98525" y="110606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4C51A2C9-C4CC-EFF8-F4C8-13894B9BDB28}"/>
              </a:ext>
            </a:extLst>
          </p:cNvPr>
          <p:cNvSpPr txBox="1"/>
          <p:nvPr/>
        </p:nvSpPr>
        <p:spPr>
          <a:xfrm>
            <a:off x="895109" y="2483011"/>
            <a:ext cx="990356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1. Data Collection - The data on employee performance was collected and entered into Excel.​</a:t>
            </a:r>
          </a:p>
          <a:p>
            <a:r>
              <a:rPr lang="en-US" dirty="0">
                <a:cs typeface="Segoe UI"/>
              </a:rPr>
              <a:t>2. Data Cleaning​</a:t>
            </a:r>
            <a:endParaRPr lang="en-US" dirty="0">
              <a:ea typeface="Calibri"/>
              <a:cs typeface="Segoe UI"/>
            </a:endParaRPr>
          </a:p>
          <a:p>
            <a:r>
              <a:rPr lang="en-US" dirty="0">
                <a:cs typeface="Segoe UI"/>
              </a:rPr>
              <a:t>Conditional Formatting: Blank cells in the exit date column were highlighted in red to easily identify missing data.​</a:t>
            </a:r>
            <a:endParaRPr lang="en-US" dirty="0">
              <a:ea typeface="Calibri"/>
              <a:cs typeface="Segoe UI"/>
            </a:endParaRPr>
          </a:p>
          <a:p>
            <a:r>
              <a:rPr lang="en-US" dirty="0">
                <a:cs typeface="Segoe UI"/>
              </a:rPr>
              <a:t>Filtering: Blank cells were then filtered out using the "No Fills" option to focus on the relevant data.​</a:t>
            </a:r>
            <a:endParaRPr lang="en-US" dirty="0">
              <a:ea typeface="Calibri"/>
              <a:cs typeface="Segoe UI"/>
            </a:endParaRPr>
          </a:p>
          <a:p>
            <a:r>
              <a:rPr lang="en-US" dirty="0">
                <a:cs typeface="Segoe UI"/>
              </a:rPr>
              <a:t>3. Performance Categorization-Formula Used: =IFS(Z8&gt;=5,"VERY HIGH",Z8&gt;=4,"HIGH",Z8&gt;=3,"MEDIUM",TRUE,"LOW") was applied to categorize each employee's performance level based on their scores.​</a:t>
            </a:r>
            <a:endParaRPr lang="en-US" dirty="0">
              <a:ea typeface="Calibri"/>
              <a:cs typeface="Segoe UI"/>
            </a:endParaRPr>
          </a:p>
          <a:p>
            <a:r>
              <a:rPr lang="en-US" dirty="0">
                <a:cs typeface="Segoe UI"/>
              </a:rPr>
              <a:t>4. Pivot Table Creation- The pivot table was used to summarize the categorized data, providing an overview of how each business unit’s employees are distributed across performance levels.​</a:t>
            </a:r>
            <a:endParaRPr lang="en-US" dirty="0">
              <a:ea typeface="Calibri"/>
              <a:cs typeface="Segoe UI"/>
            </a:endParaRPr>
          </a:p>
          <a:p>
            <a:r>
              <a:rPr lang="en-US" dirty="0">
                <a:cs typeface="Segoe UI"/>
              </a:rPr>
              <a:t>5. Visualization-A bar chart was created alongside the pivot table to visualize the performance distribution, with linear and exponential trend lines added for LOW and MEDIUM performance levels, respectively.​</a:t>
            </a:r>
            <a:endParaRPr lang="en-US" dirty="0">
              <a:ea typeface="Calibri"/>
              <a:cs typeface="Segoe 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016000" y="819150"/>
            <a:ext cx="2436813" cy="758825"/>
          </a:xfrm>
          <a:prstGeom prst="rect">
            <a:avLst/>
          </a:prstGeom>
        </p:spPr>
        <p:txBody>
          <a:bodyPr vert="horz" wrap="square" lIns="0" tIns="13335" rIns="0" bIns="0" rtlCol="0">
            <a:spAutoFit/>
          </a:bodyPr>
          <a:lstStyle/>
          <a:p>
            <a:pPr marL="12700">
              <a:lnSpc>
                <a:spcPct val="100000"/>
              </a:lnSpc>
              <a:spcBef>
                <a:spcPts val="105"/>
              </a:spcBef>
            </a:pPr>
            <a:r>
              <a:rPr lang="en-US" dirty="0"/>
              <a:t>R</a:t>
            </a:r>
            <a:r>
              <a:rPr lang="en-US" spc="-40" dirty="0"/>
              <a:t>E</a:t>
            </a:r>
            <a:r>
              <a:rPr lang="en-US" spc="15" dirty="0"/>
              <a:t>S</a:t>
            </a:r>
            <a:r>
              <a:rPr lang="en-US" spc="-30" dirty="0"/>
              <a:t>U</a:t>
            </a:r>
            <a:r>
              <a:rPr lang="en-US" spc="-405" dirty="0"/>
              <a:t>L</a:t>
            </a:r>
            <a:r>
              <a:rPr lang="en-US"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z="1100" spc="10" dirty="0">
                <a:solidFill>
                  <a:srgbClr val="2D936B"/>
                </a:solidFill>
                <a:latin typeface="Trebuchet MS"/>
                <a:cs typeface="Trebuchet MS"/>
              </a:rPr>
              <a:t>11</a:t>
            </a:fld>
            <a:endParaRPr lang="en-US" sz="1100">
              <a:latin typeface="Trebuchet MS"/>
              <a:cs typeface="Trebuchet MS"/>
            </a:endParaRPr>
          </a:p>
        </p:txBody>
      </p:sp>
      <p:graphicFrame>
        <p:nvGraphicFramePr>
          <p:cNvPr id="2" name="Chart 1">
            <a:extLst>
              <a:ext uri="{FF2B5EF4-FFF2-40B4-BE49-F238E27FC236}">
                <a16:creationId xmlns:a16="http://schemas.microsoft.com/office/drawing/2014/main" id="{71846F30-3648-9623-4CCB-D146F96B6A3D}"/>
              </a:ext>
            </a:extLst>
          </p:cNvPr>
          <p:cNvGraphicFramePr>
            <a:graphicFrameLocks/>
          </p:cNvGraphicFramePr>
          <p:nvPr>
            <p:extLst>
              <p:ext uri="{D42A27DB-BD31-4B8C-83A1-F6EECF244321}">
                <p14:modId xmlns:p14="http://schemas.microsoft.com/office/powerpoint/2010/main" val="3394439161"/>
              </p:ext>
            </p:extLst>
          </p:nvPr>
        </p:nvGraphicFramePr>
        <p:xfrm>
          <a:off x="2513730" y="1907881"/>
          <a:ext cx="7186484" cy="39585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6E8DF8-0358-70A8-58E0-3DB39ED50B87}"/>
              </a:ext>
            </a:extLst>
          </p:cNvPr>
          <p:cNvSpPr txBox="1"/>
          <p:nvPr/>
        </p:nvSpPr>
        <p:spPr>
          <a:xfrm>
            <a:off x="1230025" y="3163426"/>
            <a:ext cx="972900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The project successfully categorizes and visualizes employee performance across various business units. The pivot table and chart provide a clear summary that can be used by HR, management, and team leaders to make informed decisions about employee management, development, and recognition. The methodology of using Excel’s formulas, conditional formatting, and pivot tables proves to be an effective approach for this type of data analysis.</a:t>
            </a:r>
          </a:p>
          <a:p>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9" name="Picture 28">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2" name="Picture 31">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4" name="Straight Connector 33">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6" name="Rectangle 35">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3"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5"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17" name="object 17"/>
          <p:cNvSpPr txBox="1">
            <a:spLocks noGrp="1"/>
          </p:cNvSpPr>
          <p:nvPr>
            <p:ph type="title"/>
          </p:nvPr>
        </p:nvSpPr>
        <p:spPr>
          <a:xfrm>
            <a:off x="2692398" y="1394881"/>
            <a:ext cx="6815669" cy="1515533"/>
          </a:xfrm>
          <a:prstGeom prst="rect">
            <a:avLst/>
          </a:prstGeom>
        </p:spPr>
        <p:txBody>
          <a:bodyPr vert="horz" lIns="91440" tIns="45720" rIns="91440" bIns="45720" rtlCol="0" anchor="b">
            <a:normAutofit/>
          </a:bodyPr>
          <a:lstStyle/>
          <a:p>
            <a:pPr marL="12700"/>
            <a:r>
              <a:rPr lang="en-US" sz="5400" spc="5">
                <a:solidFill>
                  <a:schemeClr val="bg1"/>
                </a:solidFill>
              </a:rPr>
              <a:t>PROJECT</a:t>
            </a:r>
            <a:r>
              <a:rPr lang="en-US" sz="5400" spc="-85">
                <a:solidFill>
                  <a:schemeClr val="bg1"/>
                </a:solidFill>
              </a:rPr>
              <a:t> </a:t>
            </a:r>
            <a:r>
              <a:rPr lang="en-US" sz="5400" spc="25">
                <a:solidFill>
                  <a:schemeClr val="bg1"/>
                </a:solidFill>
              </a:rPr>
              <a:t>TITLE :</a:t>
            </a:r>
            <a:endParaRPr lang="en-US" sz="5400">
              <a:solidFill>
                <a:schemeClr val="bg1"/>
              </a:solidFill>
            </a:endParaRPr>
          </a:p>
        </p:txBody>
      </p:sp>
      <p:sp>
        <p:nvSpPr>
          <p:cNvPr id="23" name="TextBox 22">
            <a:extLst>
              <a:ext uri="{FF2B5EF4-FFF2-40B4-BE49-F238E27FC236}">
                <a16:creationId xmlns:a16="http://schemas.microsoft.com/office/drawing/2014/main" id="{F691EEC8-E83B-8506-163B-F39E906CCC0A}"/>
              </a:ext>
            </a:extLst>
          </p:cNvPr>
          <p:cNvSpPr txBox="1"/>
          <p:nvPr/>
        </p:nvSpPr>
        <p:spPr>
          <a:xfrm>
            <a:off x="2692398" y="3657597"/>
            <a:ext cx="6815669" cy="400052"/>
          </a:xfrm>
          <a:prstGeom prst="rect">
            <a:avLst/>
          </a:prstGeom>
        </p:spPr>
        <p:txBody>
          <a:bodyPr vert="horz" lIns="91440" tIns="45720" rIns="91440" bIns="45720" rtlCol="0" anchor="t">
            <a:noAutofit/>
          </a:bodyPr>
          <a:lstStyle/>
          <a:p>
            <a:pPr algn="ctr" defTabSz="457200">
              <a:spcBef>
                <a:spcPct val="20000"/>
              </a:spcBef>
              <a:spcAft>
                <a:spcPts val="600"/>
              </a:spcAft>
              <a:buClr>
                <a:schemeClr val="accent1"/>
              </a:buClr>
              <a:buSzPct val="115000"/>
            </a:pPr>
            <a:r>
              <a:rPr lang="en-US" sz="4000" b="1">
                <a:solidFill>
                  <a:schemeClr val="bg1"/>
                </a:solidFill>
              </a:rPr>
              <a:t>Employee Performance Analysis using Excel</a:t>
            </a:r>
            <a:endParaRPr lang="en-US" sz="4000">
              <a:solidFill>
                <a:schemeClr val="bg1"/>
              </a:solidFill>
            </a:endParaRPr>
          </a:p>
        </p:txBody>
      </p:sp>
      <p:cxnSp>
        <p:nvCxnSpPr>
          <p:cNvPr id="48" name="Straight Connector 47">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22" name="object 22"/>
          <p:cNvSpPr txBox="1">
            <a:spLocks noGrp="1"/>
          </p:cNvSpPr>
          <p:nvPr>
            <p:ph type="sldNum" sz="quarter" idx="12"/>
          </p:nvPr>
        </p:nvSpPr>
        <p:spPr>
          <a:xfrm>
            <a:off x="8956900" y="5037663"/>
            <a:ext cx="551167" cy="279400"/>
          </a:xfrm>
          <a:prstGeom prst="rect">
            <a:avLst/>
          </a:prstGeom>
        </p:spPr>
        <p:txBody>
          <a:bodyPr vert="horz" lIns="91440" tIns="45720" rIns="91440" bIns="45720" rtlCol="0" anchor="ctr">
            <a:normAutofit/>
          </a:bodyPr>
          <a:lstStyle/>
          <a:p>
            <a:pPr defTabSz="457200">
              <a:spcBef>
                <a:spcPts val="55"/>
              </a:spcBef>
            </a:pPr>
            <a:fld id="{81D60167-4931-47E6-BA6A-407CBD079E47}" type="slidenum">
              <a:rPr lang="en-US" b="0" i="0" kern="1200" spc="10">
                <a:solidFill>
                  <a:schemeClr val="bg1"/>
                </a:solidFill>
                <a:effectLst/>
                <a:latin typeface="+mn-lt"/>
                <a:ea typeface="+mn-ea"/>
                <a:cs typeface="+mn-cs"/>
              </a:rPr>
              <a:pPr defTabSz="457200">
                <a:spcBef>
                  <a:spcPts val="55"/>
                </a:spcBef>
              </a:pPr>
              <a:t>2</a:t>
            </a:fld>
            <a:endParaRPr lang="en-US" b="0" i="0" kern="1200" spc="10">
              <a:solidFill>
                <a:schemeClr val="bg1"/>
              </a:solidFill>
              <a:effectLst/>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1" name="Picture 3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3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6" name="Straight Connector 3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9" name="Picture 38">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2" name="Picture 41">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1" name="object 21"/>
          <p:cNvSpPr txBox="1">
            <a:spLocks noGrp="1"/>
          </p:cNvSpPr>
          <p:nvPr>
            <p:ph type="title"/>
          </p:nvPr>
        </p:nvSpPr>
        <p:spPr>
          <a:xfrm>
            <a:off x="1295402" y="982132"/>
            <a:ext cx="9601196" cy="1303867"/>
          </a:xfrm>
          <a:prstGeom prst="rect">
            <a:avLst/>
          </a:prstGeom>
        </p:spPr>
        <p:txBody>
          <a:bodyPr vert="horz" lIns="91440" tIns="45720" rIns="91440" bIns="45720" rtlCol="0" anchor="ctr">
            <a:normAutofit/>
          </a:bodyPr>
          <a:lstStyle/>
          <a:p>
            <a:pPr marL="12700"/>
            <a:r>
              <a:rPr lang="en-US" spc="25">
                <a:solidFill>
                  <a:srgbClr val="262626"/>
                </a:solidFill>
              </a:rPr>
              <a:t>A</a:t>
            </a:r>
            <a:r>
              <a:rPr lang="en-US" spc="-5">
                <a:solidFill>
                  <a:srgbClr val="262626"/>
                </a:solidFill>
              </a:rPr>
              <a:t>G</a:t>
            </a:r>
            <a:r>
              <a:rPr lang="en-US" spc="-35">
                <a:solidFill>
                  <a:srgbClr val="262626"/>
                </a:solidFill>
              </a:rPr>
              <a:t>E</a:t>
            </a:r>
            <a:r>
              <a:rPr lang="en-US" spc="15">
                <a:solidFill>
                  <a:srgbClr val="262626"/>
                </a:solidFill>
              </a:rPr>
              <a:t>ND</a:t>
            </a:r>
            <a:r>
              <a:rPr lang="en-US">
                <a:solidFill>
                  <a:srgbClr val="262626"/>
                </a:solidFill>
              </a:rPr>
              <a:t>A</a:t>
            </a:r>
          </a:p>
        </p:txBody>
      </p:sp>
      <p:sp>
        <p:nvSpPr>
          <p:cNvPr id="22" name="object 22"/>
          <p:cNvSpPr txBox="1">
            <a:spLocks noGrp="1"/>
          </p:cNvSpPr>
          <p:nvPr>
            <p:ph type="sldNum" sz="quarter" idx="12"/>
          </p:nvPr>
        </p:nvSpPr>
        <p:spPr>
          <a:xfrm>
            <a:off x="10353901" y="5969000"/>
            <a:ext cx="542697" cy="279400"/>
          </a:xfrm>
          <a:prstGeom prst="rect">
            <a:avLst/>
          </a:prstGeom>
        </p:spPr>
        <p:txBody>
          <a:bodyPr vert="horz" lIns="91440" tIns="45720" rIns="91440" bIns="45720" rtlCol="0" anchor="ctr">
            <a:normAutofit/>
          </a:bodyPr>
          <a:lstStyle/>
          <a:p>
            <a:pPr defTabSz="457200">
              <a:spcBef>
                <a:spcPts val="55"/>
              </a:spcBef>
            </a:pPr>
            <a:fld id="{81D60167-4931-47E6-BA6A-407CBD079E47}" type="slidenum">
              <a:rPr lang="en-US" b="0" i="0" kern="1200" spc="10">
                <a:solidFill>
                  <a:srgbClr val="000000"/>
                </a:solidFill>
                <a:effectLst/>
                <a:latin typeface="+mn-lt"/>
                <a:ea typeface="+mn-ea"/>
                <a:cs typeface="+mn-cs"/>
              </a:rPr>
              <a:pPr defTabSz="457200">
                <a:spcBef>
                  <a:spcPts val="55"/>
                </a:spcBef>
              </a:pPr>
              <a:t>3</a:t>
            </a:fld>
            <a:endParaRPr lang="en-US" b="0" i="0" kern="1200" spc="10">
              <a:solidFill>
                <a:srgbClr val="000000"/>
              </a:solidFill>
              <a:effectLst/>
              <a:latin typeface="+mn-lt"/>
              <a:ea typeface="+mn-ea"/>
              <a:cs typeface="+mn-cs"/>
            </a:endParaRPr>
          </a:p>
        </p:txBody>
      </p:sp>
      <p:graphicFrame>
        <p:nvGraphicFramePr>
          <p:cNvPr id="25" name="TextBox 22">
            <a:extLst>
              <a:ext uri="{FF2B5EF4-FFF2-40B4-BE49-F238E27FC236}">
                <a16:creationId xmlns:a16="http://schemas.microsoft.com/office/drawing/2014/main" id="{4F9664BF-D81E-78BA-C9F7-4682CE974849}"/>
              </a:ext>
            </a:extLst>
          </p:cNvPr>
          <p:cNvGraphicFramePr/>
          <p:nvPr>
            <p:extLst>
              <p:ext uri="{D42A27DB-BD31-4B8C-83A1-F6EECF244321}">
                <p14:modId xmlns:p14="http://schemas.microsoft.com/office/powerpoint/2010/main" val="959944290"/>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480325" y="816194"/>
            <a:ext cx="853056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B4780FB2-F07E-CF68-90C0-2AF4B7FE89CF}"/>
              </a:ext>
            </a:extLst>
          </p:cNvPr>
          <p:cNvSpPr txBox="1"/>
          <p:nvPr/>
        </p:nvSpPr>
        <p:spPr>
          <a:xfrm>
            <a:off x="1068729" y="4039565"/>
            <a:ext cx="67364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project aims to analyze employee performance across different business units, categorizing them into performance levels (LOW, MEDIUM, HIGH, VERY HIGH). The goal is to identify patterns and outliers within these units, enabling informed decisions regarding employee management and business unit performance enhancement.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69294" y="810336"/>
            <a:ext cx="832116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746752D-5EF7-7AFE-8047-BD077DA60A16}"/>
              </a:ext>
            </a:extLst>
          </p:cNvPr>
          <p:cNvSpPr txBox="1"/>
          <p:nvPr/>
        </p:nvSpPr>
        <p:spPr>
          <a:xfrm>
            <a:off x="1290578" y="3566932"/>
            <a:ext cx="67846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project involves evaluating employee performance data from various business units. The data is processed using Excel, where performance levels are determined using a formula, and blank cells are handled via conditional formatting and filtering. The summarized data is then presented using a pivot table and a corresponding chart to visualize the distribution of performance levels across business units.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4" name="Picture 33">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34">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7" name="Picture 36">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9" name="Straight Connector 38">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5" name="object 5"/>
          <p:cNvSpPr txBox="1">
            <a:spLocks noGrp="1"/>
          </p:cNvSpPr>
          <p:nvPr>
            <p:ph type="title"/>
          </p:nvPr>
        </p:nvSpPr>
        <p:spPr>
          <a:xfrm>
            <a:off x="1295402" y="982132"/>
            <a:ext cx="9601196" cy="1303867"/>
          </a:xfrm>
          <a:prstGeom prst="rect">
            <a:avLst/>
          </a:prstGeom>
        </p:spPr>
        <p:txBody>
          <a:bodyPr vert="horz" lIns="91440" tIns="45720" rIns="91440" bIns="45720" rtlCol="0" anchor="ctr">
            <a:normAutofit/>
          </a:bodyPr>
          <a:lstStyle/>
          <a:p>
            <a:pPr marL="12700"/>
            <a:r>
              <a:rPr lang="en-US" spc="25">
                <a:solidFill>
                  <a:srgbClr val="262626"/>
                </a:solidFill>
              </a:rPr>
              <a:t>W</a:t>
            </a:r>
            <a:r>
              <a:rPr lang="en-US" spc="-20">
                <a:solidFill>
                  <a:srgbClr val="262626"/>
                </a:solidFill>
              </a:rPr>
              <a:t>H</a:t>
            </a:r>
            <a:r>
              <a:rPr lang="en-US" spc="20">
                <a:solidFill>
                  <a:srgbClr val="262626"/>
                </a:solidFill>
              </a:rPr>
              <a:t>O</a:t>
            </a:r>
            <a:r>
              <a:rPr lang="en-US" spc="-235">
                <a:solidFill>
                  <a:srgbClr val="262626"/>
                </a:solidFill>
              </a:rPr>
              <a:t> </a:t>
            </a:r>
            <a:r>
              <a:rPr lang="en-US" spc="-10">
                <a:solidFill>
                  <a:srgbClr val="262626"/>
                </a:solidFill>
              </a:rPr>
              <a:t>AR</a:t>
            </a:r>
            <a:r>
              <a:rPr lang="en-US" spc="15">
                <a:solidFill>
                  <a:srgbClr val="262626"/>
                </a:solidFill>
              </a:rPr>
              <a:t>E</a:t>
            </a:r>
            <a:r>
              <a:rPr lang="en-US" spc="-35">
                <a:solidFill>
                  <a:srgbClr val="262626"/>
                </a:solidFill>
              </a:rPr>
              <a:t> </a:t>
            </a:r>
            <a:r>
              <a:rPr lang="en-US" spc="-10">
                <a:solidFill>
                  <a:srgbClr val="262626"/>
                </a:solidFill>
              </a:rPr>
              <a:t>T</a:t>
            </a:r>
            <a:r>
              <a:rPr lang="en-US" spc="-15">
                <a:solidFill>
                  <a:srgbClr val="262626"/>
                </a:solidFill>
              </a:rPr>
              <a:t>H</a:t>
            </a:r>
            <a:r>
              <a:rPr lang="en-US" spc="15">
                <a:solidFill>
                  <a:srgbClr val="262626"/>
                </a:solidFill>
              </a:rPr>
              <a:t>E</a:t>
            </a:r>
            <a:r>
              <a:rPr lang="en-US" spc="-35">
                <a:solidFill>
                  <a:srgbClr val="262626"/>
                </a:solidFill>
              </a:rPr>
              <a:t> </a:t>
            </a:r>
            <a:r>
              <a:rPr lang="en-US" spc="-20">
                <a:solidFill>
                  <a:srgbClr val="262626"/>
                </a:solidFill>
              </a:rPr>
              <a:t>E</a:t>
            </a:r>
            <a:r>
              <a:rPr lang="en-US" spc="30">
                <a:solidFill>
                  <a:srgbClr val="262626"/>
                </a:solidFill>
              </a:rPr>
              <a:t>N</a:t>
            </a:r>
            <a:r>
              <a:rPr lang="en-US" spc="15">
                <a:solidFill>
                  <a:srgbClr val="262626"/>
                </a:solidFill>
              </a:rPr>
              <a:t>D</a:t>
            </a:r>
            <a:r>
              <a:rPr lang="en-US" spc="-45">
                <a:solidFill>
                  <a:srgbClr val="262626"/>
                </a:solidFill>
              </a:rPr>
              <a:t> </a:t>
            </a:r>
            <a:r>
              <a:rPr lang="en-US">
                <a:solidFill>
                  <a:srgbClr val="262626"/>
                </a:solidFill>
              </a:rPr>
              <a:t>U</a:t>
            </a:r>
            <a:r>
              <a:rPr lang="en-US" spc="10">
                <a:solidFill>
                  <a:srgbClr val="262626"/>
                </a:solidFill>
              </a:rPr>
              <a:t>S</a:t>
            </a:r>
            <a:r>
              <a:rPr lang="en-US" spc="-25">
                <a:solidFill>
                  <a:srgbClr val="262626"/>
                </a:solidFill>
              </a:rPr>
              <a:t>E</a:t>
            </a:r>
            <a:r>
              <a:rPr lang="en-US" spc="-10">
                <a:solidFill>
                  <a:srgbClr val="262626"/>
                </a:solidFill>
              </a:rPr>
              <a:t>R</a:t>
            </a:r>
            <a:r>
              <a:rPr lang="en-US" spc="5">
                <a:solidFill>
                  <a:srgbClr val="262626"/>
                </a:solidFill>
              </a:rPr>
              <a:t>S?</a:t>
            </a:r>
            <a:endParaRPr lang="en-US">
              <a:solidFill>
                <a:srgbClr val="262626"/>
              </a:solidFill>
            </a:endParaRPr>
          </a:p>
        </p:txBody>
      </p:sp>
      <p:sp>
        <p:nvSpPr>
          <p:cNvPr id="8" name="object 8"/>
          <p:cNvSpPr txBox="1">
            <a:spLocks noGrp="1"/>
          </p:cNvSpPr>
          <p:nvPr>
            <p:ph type="sldNum" sz="quarter" idx="12"/>
          </p:nvPr>
        </p:nvSpPr>
        <p:spPr>
          <a:xfrm>
            <a:off x="10353901" y="5969000"/>
            <a:ext cx="542697" cy="279400"/>
          </a:xfrm>
          <a:prstGeom prst="rect">
            <a:avLst/>
          </a:prstGeom>
        </p:spPr>
        <p:txBody>
          <a:bodyPr vert="horz" lIns="91440" tIns="45720" rIns="91440" bIns="45720" rtlCol="0" anchor="ctr">
            <a:normAutofit/>
          </a:bodyPr>
          <a:lstStyle/>
          <a:p>
            <a:pPr defTabSz="457200">
              <a:spcBef>
                <a:spcPts val="55"/>
              </a:spcBef>
            </a:pPr>
            <a:fld id="{81D60167-4931-47E6-BA6A-407CBD079E47}" type="slidenum">
              <a:rPr lang="en-US" b="0" i="0" kern="1200" spc="10">
                <a:solidFill>
                  <a:srgbClr val="000000"/>
                </a:solidFill>
                <a:effectLst/>
                <a:latin typeface="+mn-lt"/>
                <a:ea typeface="+mn-ea"/>
                <a:cs typeface="+mn-cs"/>
              </a:rPr>
              <a:pPr defTabSz="457200">
                <a:spcBef>
                  <a:spcPts val="55"/>
                </a:spcBef>
              </a:pPr>
              <a:t>6</a:t>
            </a:fld>
            <a:endParaRPr lang="en-US" b="0" i="0" kern="1200" spc="10">
              <a:solidFill>
                <a:srgbClr val="000000"/>
              </a:solidFill>
              <a:effectLst/>
              <a:latin typeface="+mn-lt"/>
              <a:ea typeface="+mn-ea"/>
              <a:cs typeface="+mn-cs"/>
            </a:endParaRPr>
          </a:p>
        </p:txBody>
      </p:sp>
      <p:graphicFrame>
        <p:nvGraphicFramePr>
          <p:cNvPr id="29" name="TextBox 6">
            <a:extLst>
              <a:ext uri="{FF2B5EF4-FFF2-40B4-BE49-F238E27FC236}">
                <a16:creationId xmlns:a16="http://schemas.microsoft.com/office/drawing/2014/main" id="{41F769D4-B34B-864C-7DDC-E88974116A23}"/>
              </a:ext>
            </a:extLst>
          </p:cNvPr>
          <p:cNvGraphicFramePr/>
          <p:nvPr>
            <p:extLst>
              <p:ext uri="{D42A27DB-BD31-4B8C-83A1-F6EECF244321}">
                <p14:modId xmlns:p14="http://schemas.microsoft.com/office/powerpoint/2010/main" val="186950142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80013" y="1243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09C9868E-8FFF-738A-8CC6-C087F9A0BC66}"/>
              </a:ext>
            </a:extLst>
          </p:cNvPr>
          <p:cNvSpPr txBox="1"/>
          <p:nvPr/>
        </p:nvSpPr>
        <p:spPr>
          <a:xfrm>
            <a:off x="3830466" y="269918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endParaRPr lang="en-US" dirty="0">
              <a:ea typeface="Calibri"/>
              <a:cs typeface="Calibri"/>
            </a:endParaRPr>
          </a:p>
        </p:txBody>
      </p:sp>
      <p:graphicFrame>
        <p:nvGraphicFramePr>
          <p:cNvPr id="14" name="TextBox 11">
            <a:extLst>
              <a:ext uri="{FF2B5EF4-FFF2-40B4-BE49-F238E27FC236}">
                <a16:creationId xmlns:a16="http://schemas.microsoft.com/office/drawing/2014/main" id="{288473B6-07B1-7B28-7AA4-5CC0A622AE02}"/>
              </a:ext>
            </a:extLst>
          </p:cNvPr>
          <p:cNvGraphicFramePr/>
          <p:nvPr>
            <p:extLst>
              <p:ext uri="{D42A27DB-BD31-4B8C-83A1-F6EECF244321}">
                <p14:modId xmlns:p14="http://schemas.microsoft.com/office/powerpoint/2010/main" val="2187278682"/>
              </p:ext>
            </p:extLst>
          </p:nvPr>
        </p:nvGraphicFramePr>
        <p:xfrm>
          <a:off x="1414187" y="2433592"/>
          <a:ext cx="8496419" cy="3266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5" name="Picture 44">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7" name="Picture 46">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8" name="Picture 47">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0" name="Straight Connector 49">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2" name="Rectangle 51">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sz="4100">
                <a:solidFill>
                  <a:srgbClr val="FFFFFF"/>
                </a:solidFill>
              </a:rPr>
              <a:t>Dataset Description</a:t>
            </a:r>
          </a:p>
        </p:txBody>
      </p:sp>
      <p:sp>
        <p:nvSpPr>
          <p:cNvPr id="58" name="Rectangle 57">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F5696E36-A033-55C4-ED8E-506A1BDEEC11}"/>
              </a:ext>
            </a:extLst>
          </p:cNvPr>
          <p:cNvSpPr txBox="1"/>
          <p:nvPr/>
        </p:nvSpPr>
        <p:spPr>
          <a:xfrm>
            <a:off x="4777317" y="639234"/>
            <a:ext cx="713528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EMPLOYEE DATA SET ANALYSIS</a:t>
            </a:r>
          </a:p>
          <a:p>
            <a:endParaRPr lang="en-US" sz="2000" b="1" dirty="0">
              <a:latin typeface="Times New Roman"/>
              <a:cs typeface="Times New Roman"/>
            </a:endParaRPr>
          </a:p>
          <a:p>
            <a:r>
              <a:rPr lang="en-US" dirty="0">
                <a:latin typeface="Times New Roman"/>
                <a:cs typeface="Times New Roman"/>
              </a:rPr>
              <a:t>Total Features Were 26 But We Concentrated Only On 10 Features.Namely,</a:t>
            </a:r>
          </a:p>
          <a:p>
            <a:endParaRPr lang="en-US" dirty="0">
              <a:latin typeface="Times New Roman"/>
              <a:cs typeface="Times New Roman"/>
            </a:endParaRPr>
          </a:p>
          <a:p>
            <a:r>
              <a:rPr lang="en-US" dirty="0">
                <a:latin typeface="Times New Roman"/>
                <a:cs typeface="Times New Roman"/>
              </a:rPr>
              <a:t>1.EMPLOYEE ID – Contains The Employees 4 Digit Unique Numerical Id</a:t>
            </a:r>
          </a:p>
          <a:p>
            <a:r>
              <a:rPr lang="en-US" dirty="0">
                <a:latin typeface="Times New Roman"/>
                <a:cs typeface="Times New Roman"/>
              </a:rPr>
              <a:t>2.FIRST NAME</a:t>
            </a:r>
          </a:p>
          <a:p>
            <a:r>
              <a:rPr lang="en-US" dirty="0">
                <a:latin typeface="Times New Roman"/>
                <a:cs typeface="Times New Roman"/>
              </a:rPr>
              <a:t>3.LAST NAME</a:t>
            </a:r>
          </a:p>
          <a:p>
            <a:r>
              <a:rPr lang="en-US" dirty="0">
                <a:latin typeface="Times New Roman"/>
                <a:cs typeface="Times New Roman"/>
              </a:rPr>
              <a:t>4.BUSINESS UNIT- Details Regarding The Working Unit Of The Employee Like Bpc,ccdr,ew,msc,nel,pl,pyz</a:t>
            </a:r>
          </a:p>
          <a:p>
            <a:r>
              <a:rPr lang="en-US" dirty="0">
                <a:latin typeface="Times New Roman"/>
                <a:cs typeface="Times New Roman"/>
              </a:rPr>
              <a:t>5.EMPLOYEE STATUS-Defines Whether The Employee Is A Active Employee Or Future Employee</a:t>
            </a:r>
          </a:p>
          <a:p>
            <a:r>
              <a:rPr lang="en-US" dirty="0">
                <a:latin typeface="Times New Roman"/>
                <a:cs typeface="Times New Roman"/>
              </a:rPr>
              <a:t>6.EMPLOYEE TYPE- This Includes The Information Whether The Employee Is Full Time Worker Or Part Time Or Working On A Contract Basis</a:t>
            </a:r>
          </a:p>
          <a:p>
            <a:r>
              <a:rPr lang="en-US" dirty="0">
                <a:latin typeface="Times New Roman"/>
                <a:cs typeface="Times New Roman"/>
              </a:rPr>
              <a:t>7.GENDER CODE- This Was Categorised As Male And Female</a:t>
            </a:r>
          </a:p>
          <a:p>
            <a:r>
              <a:rPr lang="en-US" dirty="0">
                <a:latin typeface="Times New Roman"/>
                <a:cs typeface="Times New Roman"/>
              </a:rPr>
              <a:t>8.PERFORMANCE SCORE-there Are 3 Scores :Fully Meets,need Improvement,exceeds.</a:t>
            </a:r>
          </a:p>
          <a:p>
            <a:r>
              <a:rPr lang="en-US" dirty="0">
                <a:latin typeface="Times New Roman"/>
                <a:cs typeface="Times New Roman"/>
              </a:rPr>
              <a:t>9.EMPLOYEE RATING- Ratings Are Between 1-5</a:t>
            </a:r>
          </a:p>
          <a:p>
            <a:r>
              <a:rPr lang="en-US" dirty="0">
                <a:latin typeface="Times New Roman"/>
                <a:cs typeface="Times New Roman"/>
              </a:rPr>
              <a:t>10.PERFORMANCE LEVEL-Based On The Ratings The Performance Levels Are Segregated As Very High,high,medium,low</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300692" y="111002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9385" y="3307472"/>
            <a:ext cx="4747997" cy="2062103"/>
          </a:xfrm>
          <a:prstGeom prst="rect">
            <a:avLst/>
          </a:prstGeom>
          <a:noFill/>
        </p:spPr>
        <p:txBody>
          <a:bodyPr wrap="square" lIns="91440" tIns="45720" rIns="91440" bIns="45720" rtlCol="0" anchor="t">
            <a:spAutoFit/>
          </a:bodyPr>
          <a:lstStyle/>
          <a:p>
            <a:r>
              <a:rPr lang="en-US" sz="2000" dirty="0">
                <a:solidFill>
                  <a:srgbClr val="0D0D0D"/>
                </a:solidFill>
                <a:latin typeface="Times New Roman"/>
                <a:cs typeface="Times New Roman"/>
              </a:rPr>
              <a:t>The specific factor in this project is the </a:t>
            </a:r>
            <a:r>
              <a:rPr lang="en-US" sz="2000">
                <a:solidFill>
                  <a:srgbClr val="0D0D0D"/>
                </a:solidFill>
                <a:latin typeface="Times New Roman"/>
                <a:cs typeface="Times New Roman"/>
              </a:rPr>
              <a:t>formula we used</a:t>
            </a:r>
            <a:endParaRPr lang="en-US" sz="2000">
              <a:solidFill>
                <a:srgbClr val="0D0D0D"/>
              </a:solidFill>
              <a:latin typeface="Times New Roman" panose="02020603050405020304" pitchFamily="18" charset="0"/>
              <a:cs typeface="Times New Roman" panose="02020603050405020304" pitchFamily="18" charset="0"/>
            </a:endParaRPr>
          </a:p>
          <a:p>
            <a:r>
              <a:rPr lang="en-US" sz="2000" dirty="0">
                <a:solidFill>
                  <a:srgbClr val="0D0D0D"/>
                </a:solidFill>
                <a:latin typeface="Times New Roman"/>
                <a:cs typeface="Times New Roman"/>
              </a:rPr>
              <a:t> =IFS(K8&gt;=5,"VERY HIGH",K8&gt;=4,"HIGH",K8&gt;=3,"MEDIUM",TRUE,"LOW"</a:t>
            </a:r>
            <a:endParaRPr lang="en-US" sz="2000" b="0" i="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descr="A hand reaching out to a group of people&#10;&#10;Description automatically generated">
            <a:extLst>
              <a:ext uri="{FF2B5EF4-FFF2-40B4-BE49-F238E27FC236}">
                <a16:creationId xmlns:a16="http://schemas.microsoft.com/office/drawing/2014/main" id="{D64AC419-C05A-CE6C-D8D3-30D2DE8CA92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72421" y="2904119"/>
            <a:ext cx="5211019" cy="312275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MENAKADEVI M</cp:lastModifiedBy>
  <cp:revision>542</cp:revision>
  <dcterms:created xsi:type="dcterms:W3CDTF">2024-03-29T15:07:22Z</dcterms:created>
  <dcterms:modified xsi:type="dcterms:W3CDTF">2024-08-30T15:43:01Z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