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4-09-03T11:04:54"/>
    </inkml:context>
    <inkml:brush xml:id="br0">
      <inkml:brushProperty name="width" value="0.05291" units="cm"/>
      <inkml:brushProperty name="height" value="0.05291" units="cm"/>
      <inkml:brushProperty name="color" value="#333333"/>
      <inkml:brushProperty name="fitToCurve" value="1"/>
    </inkml:brush>
  </inkml:definitions>
  <inkml:trace contextRef="#ctx0" brushRef="#br0">3 2 122,'3'3'174,"0"-2"-244,-3-4-5,-3 2 68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9/8/2024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731935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17583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29972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7223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20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6104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5059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4246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8034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6731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04524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545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9443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2118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941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1325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35324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44542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0806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184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3521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820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909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4591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960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028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9/8/2024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18222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1.jpe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customXml" Target="../ink/ink1.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R .SRINIDHI</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122200229 &amp; asunm110122200229</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COMMERCE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D.R.B.C.C.C HINDU COLLEGE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0454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665220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0" indent="0" algn="l">
              <a:lnSpc>
                <a:spcPct val="100000"/>
              </a:lnSpc>
              <a:spcBef>
                <a:spcPts val="104"/>
              </a:spcBef>
              <a:spcAft>
                <a:spcPts val="0"/>
              </a:spcAft>
              <a:buNone/>
            </a:pPr>
            <a:r>
              <a:rPr lang="en-US" altLang="zh-CN" sz="4800" b="0" i="0" u="none" strike="noStrike" kern="1200" cap="none" spc="0" baseline="0">
                <a:solidFill>
                  <a:schemeClr val="tx1"/>
                </a:solidFill>
                <a:latin typeface="Trebuchet MS" charset="0"/>
                <a:ea typeface="宋体" charset="0"/>
                <a:cs typeface="Trebuchet MS" charset="0"/>
              </a:rPr>
              <a:t>MODELLING </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8" name="文本框"/>
          <p:cNvSpPr txBox="1">
            <a:spLocks/>
          </p:cNvSpPr>
          <p:nvPr/>
        </p:nvSpPr>
        <p:spPr>
          <a:xfrm>
            <a:off x="2066893" y="1914495"/>
            <a:ext cx="4762427" cy="27489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DATA COLLECTION</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 COLLECTED FROM KAGGLE.</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FEATURE COLLECTION</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 MERGE &amp; CENTRE</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EXPERIENCE LEVEL</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 NUMBER OF EMPLOYEE IN EACH EXPERIENCE LEVEL </a:t>
            </a:r>
            <a:endParaRPr lang="zh-CN" altLang="en-US" sz="2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0117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RESULT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3" name="Picture 2">
            <a:extLst>
              <a:ext uri="{FF2B5EF4-FFF2-40B4-BE49-F238E27FC236}">
                <a16:creationId xmlns:a16="http://schemas.microsoft.com/office/drawing/2014/main" id="{66A80620-28F3-4B14-D7A0-011E2FA33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864" y="1226748"/>
            <a:ext cx="7075189" cy="5415497"/>
          </a:xfrm>
          <a:prstGeom prst="rect">
            <a:avLst/>
          </a:prstGeom>
        </p:spPr>
      </p:pic>
    </p:spTree>
    <p:extLst>
      <p:ext uri="{BB962C8B-B14F-4D97-AF65-F5344CB8AC3E}">
        <p14:creationId xmlns:p14="http://schemas.microsoft.com/office/powerpoint/2010/main" val="104308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9" name="文本框"/>
          <p:cNvSpPr txBox="1">
            <a:spLocks/>
          </p:cNvSpPr>
          <p:nvPr/>
        </p:nvSpPr>
        <p:spPr>
          <a:xfrm>
            <a:off x="981060" y="1914495"/>
            <a:ext cx="6842914" cy="153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IN THIS EXPERIENCE ANALYSIS THE SOME OF EMPLOYEES ARE GET HIGHER EXPERIENCE IN THE DEPARTMENT OF PURCHASE AND QUALITY, FINANCE</a:t>
            </a:r>
            <a:endParaRPr lang="zh-CN" altLang="en-US" sz="24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63825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663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07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7" name="文本框"/>
          <p:cNvSpPr txBox="1">
            <a:spLocks/>
          </p:cNvSpPr>
          <p:nvPr/>
        </p:nvSpPr>
        <p:spPr>
          <a:xfrm>
            <a:off x="838187" y="1771623"/>
            <a:ext cx="7057785" cy="22345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a:rPr>
              <a:t>Analyzig Employee experience  </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a:rPr>
              <a:t>Involves the collection,  analysis, and interpretation of data related to employees</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a:rPr>
              <a:t>interaction, satisfaction, engagement, and overall experience within an organization.</a:t>
            </a:r>
            <a:endParaRPr lang="zh-CN" altLang="en-US" sz="32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05998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8" name="文本框"/>
          <p:cNvSpPr txBox="1">
            <a:spLocks/>
          </p:cNvSpPr>
          <p:nvPr/>
        </p:nvSpPr>
        <p:spPr>
          <a:xfrm>
            <a:off x="914386" y="1990694"/>
            <a:ext cx="6117600" cy="2453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Creating a project overview for employee experience in Excel involves structuring your data and analysis in a way that helps track and manage the project's progress effectively. use Excel features like conditional formatting, data validation, and pivot tables to manage and analyze data effectively. This structure will help ensure that the project is well-organized and that progress is easily trackable.</a:t>
            </a:r>
            <a:endParaRPr lang="zh-CN" altLang="en-US" sz="2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70935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7010399" y="1623451"/>
            <a:ext cx="453579" cy="71998"/>
          </a:xfrm>
          <a:custGeom>
            <a:avLst/>
            <a:gdLst>
              <a:gd name="T1" fmla="*/ 0 w 21600"/>
              <a:gd name="T2" fmla="*/ -21600 h 21600"/>
              <a:gd name="T3" fmla="*/ 21600 w 21600"/>
              <a:gd name="T4" fmla="*/ 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mc:AlternateContent xmlns:mc="http://schemas.openxmlformats.org/markup-compatibility/2006" xmlns:p14="http://schemas.microsoft.com/office/powerpoint/2010/main">
        <mc:Choice Requires="p14">
          <p:contentPart p14:bwMode="clr" r:id="rId4">
            <p14:nvContentPartPr>
              <p14:cNvPr id="161" name="root"/>
              <p14:cNvContentPartPr>
                <a14:cpLocks xmlns:a14="http://schemas.microsoft.com/office/drawing/2010/main" noSelect="1" noChangeArrowheads="1"/>
              </p14:cNvContentPartPr>
              <p14:nvPr/>
            </p14:nvContentPartPr>
            <p14:xfrm>
              <a:off x="4785106" y="3357511"/>
              <a:ext cx="94348" cy="71441"/>
            </p14:xfrm>
          </p:contentPart>
        </mc:Choice>
        <mc:Fallback xmlns=""/>
      </mc:AlternateContent>
      <p:sp>
        <p:nvSpPr>
          <p:cNvPr id="164" name="文本框"/>
          <p:cNvSpPr txBox="1">
            <a:spLocks/>
          </p:cNvSpPr>
          <p:nvPr/>
        </p:nvSpPr>
        <p:spPr>
          <a:xfrm>
            <a:off x="1200131" y="2133567"/>
            <a:ext cx="4762427" cy="11772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 HR PROFESSIONAL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 Manager/ Supervisor</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 Executives/ Leadership </a:t>
            </a:r>
            <a:endParaRPr lang="zh-CN" altLang="en-US" sz="24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42398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5" name="文本框"/>
          <p:cNvSpPr txBox="1">
            <a:spLocks/>
          </p:cNvSpPr>
          <p:nvPr/>
        </p:nvSpPr>
        <p:spPr>
          <a:xfrm>
            <a:off x="3286075" y="2209766"/>
            <a:ext cx="4762427"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CONDITIONAL FORMATTING</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FILTER- REMOVE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PIE CHART</a:t>
            </a:r>
            <a:endParaRPr lang="zh-CN" altLang="en-US" sz="24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5818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6" name="文本框"/>
          <p:cNvSpPr txBox="1">
            <a:spLocks/>
          </p:cNvSpPr>
          <p:nvPr/>
        </p:nvSpPr>
        <p:spPr>
          <a:xfrm>
            <a:off x="1200131" y="1990694"/>
            <a:ext cx="5471859"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EMPLOYEE DETAILS -KAGGLE.COM</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42 FEATURES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NAME - 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GENDER- MALE OR FEMALE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EDUCATION - BACHELORS, MASTERS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WORK LOCATION - 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EXPERIENCE </a:t>
            </a:r>
            <a:endParaRPr lang="zh-CN" altLang="en-US" sz="24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39592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2" name="文本框"/>
          <p:cNvSpPr>
            <a:spLocks noGrp="1"/>
          </p:cNvSpPr>
          <p:nvPr>
            <p:ph type="title"/>
          </p:nvPr>
        </p:nvSpPr>
        <p:spPr>
          <a:xfrm>
            <a:off x="739774" y="654938"/>
            <a:ext cx="7012199" cy="199263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charset="0"/>
                <a:ea typeface="宋体" charset="0"/>
                <a:cs typeface="Trebuchet MS" charset="0"/>
              </a:rPr>
              <a:t>summary</a:t>
            </a:r>
          </a:p>
          <a:p>
            <a:pPr marL="0" indent="0" algn="l">
              <a:lnSpc>
                <a:spcPct val="100000"/>
              </a:lnSpc>
              <a:spcBef>
                <a:spcPts val="130"/>
              </a:spcBef>
              <a:spcAft>
                <a:spcPts val="0"/>
              </a:spcAft>
              <a:buNone/>
            </a:pPr>
            <a:endParaRPr lang="en-US" altLang="zh-CN" sz="4250" b="1" i="0" u="none" strike="noStrike" kern="0" cap="none" spc="0" baseline="0">
              <a:solidFill>
                <a:schemeClr val="tx1"/>
              </a:solidFill>
              <a:latin typeface="Trebuchet MS" charset="0"/>
              <a:ea typeface="宋体" charset="0"/>
              <a:cs typeface="Trebuchet MS" charset="0"/>
            </a:endParaRPr>
          </a:p>
          <a:p>
            <a:pPr marL="0" indent="0" algn="l">
              <a:lnSpc>
                <a:spcPct val="100000"/>
              </a:lnSpc>
              <a:spcBef>
                <a:spcPts val="130"/>
              </a:spcBef>
              <a:spcAft>
                <a:spcPts val="0"/>
              </a:spcAft>
              <a:buNone/>
            </a:pP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7" name="文本框"/>
          <p:cNvSpPr txBox="1">
            <a:spLocks/>
          </p:cNvSpPr>
          <p:nvPr/>
        </p:nvSpPr>
        <p:spPr>
          <a:xfrm>
            <a:off x="3714693" y="2476462"/>
            <a:ext cx="4762427"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
        <p:nvSpPr>
          <p:cNvPr id="170" name="文本框"/>
          <p:cNvSpPr txBox="1">
            <a:spLocks/>
          </p:cNvSpPr>
          <p:nvPr/>
        </p:nvSpPr>
        <p:spPr>
          <a:xfrm>
            <a:off x="3362273" y="3143202"/>
            <a:ext cx="4762427" cy="15678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 TO FIND THE EXPERIENCE OF THE EMPLOYEE USING THE EXCEL</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 THE RESULT SHOWN IN THE PIE CHART </a:t>
            </a:r>
            <a:endParaRPr lang="zh-CN" altLang="en-US" sz="2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08953525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238</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summary  </vt:lpstr>
      <vt:lpstr>PowerPoint Presentation</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anburanim2@gmail.com</cp:lastModifiedBy>
  <cp:revision>13</cp:revision>
  <dcterms:created xsi:type="dcterms:W3CDTF">2024-03-29T15:07:22Z</dcterms:created>
  <dcterms:modified xsi:type="dcterms:W3CDTF">2024-09-08T10:08:56Z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