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16" r:id="rId4"/>
    <p:sldId id="318" r:id="rId5"/>
    <p:sldId id="322" r:id="rId6"/>
    <p:sldId id="323" r:id="rId7"/>
    <p:sldId id="324" r:id="rId8"/>
    <p:sldId id="325" r:id="rId9"/>
    <p:sldId id="326" r:id="rId10"/>
    <p:sldId id="327" r:id="rId11"/>
    <p:sldId id="329" r:id="rId12"/>
    <p:sldId id="328" r:id="rId13"/>
    <p:sldId id="330" r:id="rId14"/>
    <p:sldId id="331" r:id="rId15"/>
    <p:sldId id="332" r:id="rId16"/>
    <p:sldId id="319" r:id="rId17"/>
    <p:sldId id="32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FFA871-D6C6-4BEE-840C-E8270E451A1B}">
          <p14:sldIdLst>
            <p14:sldId id="256"/>
            <p14:sldId id="257"/>
            <p14:sldId id="316"/>
          </p14:sldIdLst>
        </p14:section>
        <p14:section name="Untitled Section" id="{AA6FAE89-77F1-4498-94C1-1F9A814DBE31}">
          <p14:sldIdLst>
            <p14:sldId id="318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19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6CB78-1097-426E-8C7C-2604182960C7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8B39-7C4A-4ED4-8C22-AD1D04AB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F80A-5777-40E1-BA24-22C4C3E777BA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483907"/>
            <a:ext cx="811019" cy="503578"/>
          </a:xfrm>
        </p:spPr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922E-0C8A-4148-8F16-099EDA68E911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E524-65AA-493B-B493-F6CC9C0B35DD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0471-0F01-4AE7-B127-CE9EC4DFB706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0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FA46-4421-42EC-A4A2-B914EEA0B134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6A8-0C75-44CE-8648-4095C0C39162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5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2209-6E5F-4F29-9133-3163DEB67464}" type="datetime1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203A-9BBA-413F-8E47-D21B2E6FDA2C}" type="datetime1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1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ED0-2404-4E00-BD7B-52946278BDD6}" type="datetime1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8DD7-8EA2-4610-BD86-062FF789449C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3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FD3287-7151-410F-8C45-01C967729529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D4D8-6B86-4373-AC00-06146CE81612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9460" y="23211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26B2EB-5A5B-4471-9DF8-C9AE5CC203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8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2EC1-B86F-4109-8E89-70F22CB8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94624"/>
            <a:ext cx="8637073" cy="2356244"/>
          </a:xfrm>
        </p:spPr>
        <p:txBody>
          <a:bodyPr>
            <a:normAutofit/>
          </a:bodyPr>
          <a:lstStyle/>
          <a:p>
            <a:r>
              <a:rPr lang="en-US" sz="4400" b="1" dirty="0"/>
              <a:t>Educational Question-Answer Forum for Bangladesh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5B270-62F1-4696-AEEC-4609A65D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450868"/>
            <a:ext cx="8637072" cy="30602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Presented by</a:t>
            </a:r>
          </a:p>
          <a:p>
            <a:r>
              <a:rPr lang="en-US" sz="2400" dirty="0"/>
              <a:t>Tulshi Chandra Das</a:t>
            </a:r>
          </a:p>
          <a:p>
            <a:pPr algn="r"/>
            <a:r>
              <a:rPr lang="en-US" sz="2200" dirty="0"/>
              <a:t>Supervised by</a:t>
            </a:r>
          </a:p>
          <a:p>
            <a:pPr algn="r"/>
            <a:r>
              <a:rPr lang="en-US" sz="2200" dirty="0" err="1"/>
              <a:t>md.</a:t>
            </a:r>
            <a:r>
              <a:rPr lang="en-US" sz="2200" dirty="0"/>
              <a:t> Saeed </a:t>
            </a:r>
            <a:r>
              <a:rPr lang="en-US" sz="2200" dirty="0" err="1"/>
              <a:t>siddik</a:t>
            </a:r>
            <a:endParaRPr lang="en-US" sz="2200" dirty="0"/>
          </a:p>
          <a:p>
            <a:pPr algn="r"/>
            <a:r>
              <a:rPr lang="en-US" sz="2200" dirty="0"/>
              <a:t>Lecturer</a:t>
            </a:r>
          </a:p>
          <a:p>
            <a:pPr algn="r"/>
            <a:r>
              <a:rPr lang="en-US" sz="2200" dirty="0" err="1"/>
              <a:t>Iit</a:t>
            </a:r>
            <a:r>
              <a:rPr lang="en-US" sz="2200" dirty="0"/>
              <a:t>,  Du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FACF-B3A0-4C04-AB6C-632B632F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7DEA0-0FA2-469B-8516-2503F118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0EE2A-6A1C-4534-B186-0144D444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43" y="0"/>
            <a:ext cx="6790317" cy="6100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ADA21-6AF3-436D-A9FD-0766561D81D9}"/>
              </a:ext>
            </a:extLst>
          </p:cNvPr>
          <p:cNvSpPr txBox="1"/>
          <p:nvPr/>
        </p:nvSpPr>
        <p:spPr>
          <a:xfrm>
            <a:off x="444843" y="1309816"/>
            <a:ext cx="368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Diagram- Search users</a:t>
            </a:r>
          </a:p>
        </p:txBody>
      </p:sp>
    </p:spTree>
    <p:extLst>
      <p:ext uri="{BB962C8B-B14F-4D97-AF65-F5344CB8AC3E}">
        <p14:creationId xmlns:p14="http://schemas.microsoft.com/office/powerpoint/2010/main" val="263292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3F191-9011-4ACE-ACF1-74CCC716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63C48-4B51-482E-8229-71262829CC32}"/>
              </a:ext>
            </a:extLst>
          </p:cNvPr>
          <p:cNvSpPr/>
          <p:nvPr/>
        </p:nvSpPr>
        <p:spPr>
          <a:xfrm>
            <a:off x="1057169" y="2261286"/>
            <a:ext cx="2792627" cy="10132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3C8F2-1DF5-4B3E-958D-AE3DB7B442D9}"/>
              </a:ext>
            </a:extLst>
          </p:cNvPr>
          <p:cNvSpPr/>
          <p:nvPr/>
        </p:nvSpPr>
        <p:spPr>
          <a:xfrm>
            <a:off x="8528888" y="3904735"/>
            <a:ext cx="2792627" cy="10132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890D5-4571-4A58-BDA8-0A0B76C914AD}"/>
              </a:ext>
            </a:extLst>
          </p:cNvPr>
          <p:cNvSpPr/>
          <p:nvPr/>
        </p:nvSpPr>
        <p:spPr>
          <a:xfrm>
            <a:off x="1044812" y="3892377"/>
            <a:ext cx="2792627" cy="10132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A9165-295E-4B65-BA2B-18376311E647}"/>
              </a:ext>
            </a:extLst>
          </p:cNvPr>
          <p:cNvSpPr/>
          <p:nvPr/>
        </p:nvSpPr>
        <p:spPr>
          <a:xfrm>
            <a:off x="4699687" y="3880021"/>
            <a:ext cx="2792627" cy="10132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35113-03CC-4AAA-97D6-0118C694C6A8}"/>
              </a:ext>
            </a:extLst>
          </p:cNvPr>
          <p:cNvSpPr/>
          <p:nvPr/>
        </p:nvSpPr>
        <p:spPr>
          <a:xfrm>
            <a:off x="8528888" y="2261286"/>
            <a:ext cx="2792627" cy="10132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28D1B-8E48-4594-90AF-26C71F4A2BEB}"/>
              </a:ext>
            </a:extLst>
          </p:cNvPr>
          <p:cNvSpPr/>
          <p:nvPr/>
        </p:nvSpPr>
        <p:spPr>
          <a:xfrm>
            <a:off x="4699686" y="2261286"/>
            <a:ext cx="2792627" cy="10132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7861E-D5BE-45C1-88D1-7436DD4C5BD9}"/>
              </a:ext>
            </a:extLst>
          </p:cNvPr>
          <p:cNvSpPr txBox="1"/>
          <p:nvPr/>
        </p:nvSpPr>
        <p:spPr>
          <a:xfrm>
            <a:off x="1285103" y="617838"/>
            <a:ext cx="579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Identified Data Objects</a:t>
            </a:r>
          </a:p>
        </p:txBody>
      </p:sp>
    </p:spTree>
    <p:extLst>
      <p:ext uri="{BB962C8B-B14F-4D97-AF65-F5344CB8AC3E}">
        <p14:creationId xmlns:p14="http://schemas.microsoft.com/office/powerpoint/2010/main" val="15650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2D62C-793A-4FA8-B197-787075D7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45CF4-C9A1-4EE9-A7B1-553256A8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74" y="0"/>
            <a:ext cx="52505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9B47F6-D443-4D44-8EA0-248A4C6CCC6B}"/>
              </a:ext>
            </a:extLst>
          </p:cNvPr>
          <p:cNvSpPr txBox="1"/>
          <p:nvPr/>
        </p:nvSpPr>
        <p:spPr>
          <a:xfrm>
            <a:off x="432486" y="1173892"/>
            <a:ext cx="426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Object relationship</a:t>
            </a:r>
          </a:p>
        </p:txBody>
      </p:sp>
    </p:spTree>
    <p:extLst>
      <p:ext uri="{BB962C8B-B14F-4D97-AF65-F5344CB8AC3E}">
        <p14:creationId xmlns:p14="http://schemas.microsoft.com/office/powerpoint/2010/main" val="207808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8E35E-E706-4712-A545-F591A78E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6CF9D-2E83-44CC-9C1A-E8A7B12F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84" y="0"/>
            <a:ext cx="884650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F70F3-3D42-4D35-8074-8649A3A64AEE}"/>
              </a:ext>
            </a:extLst>
          </p:cNvPr>
          <p:cNvSpPr txBox="1"/>
          <p:nvPr/>
        </p:nvSpPr>
        <p:spPr>
          <a:xfrm>
            <a:off x="135924" y="642551"/>
            <a:ext cx="245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79440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3735C-253E-4812-A1F4-E6784BDC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11791-0A5E-4F92-BB48-578BB2C218EF}"/>
              </a:ext>
            </a:extLst>
          </p:cNvPr>
          <p:cNvSpPr/>
          <p:nvPr/>
        </p:nvSpPr>
        <p:spPr>
          <a:xfrm>
            <a:off x="1416908" y="2124332"/>
            <a:ext cx="2421924" cy="889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AC94CF-1565-467D-B9B9-8F8234FCBD3D}"/>
              </a:ext>
            </a:extLst>
          </p:cNvPr>
          <p:cNvSpPr/>
          <p:nvPr/>
        </p:nvSpPr>
        <p:spPr>
          <a:xfrm>
            <a:off x="4695568" y="3319848"/>
            <a:ext cx="2421924" cy="889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UserActivity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F8C65-FD8C-4B63-A5E0-05FBDFE3DE3C}"/>
              </a:ext>
            </a:extLst>
          </p:cNvPr>
          <p:cNvSpPr/>
          <p:nvPr/>
        </p:nvSpPr>
        <p:spPr>
          <a:xfrm>
            <a:off x="2899719" y="4563761"/>
            <a:ext cx="2421924" cy="889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08270-F409-44A6-ABF1-9A6308483AAA}"/>
              </a:ext>
            </a:extLst>
          </p:cNvPr>
          <p:cNvSpPr/>
          <p:nvPr/>
        </p:nvSpPr>
        <p:spPr>
          <a:xfrm>
            <a:off x="6371971" y="4563761"/>
            <a:ext cx="2421924" cy="889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1D790-B675-4C80-AAF2-C75E0A604DA3}"/>
              </a:ext>
            </a:extLst>
          </p:cNvPr>
          <p:cNvSpPr/>
          <p:nvPr/>
        </p:nvSpPr>
        <p:spPr>
          <a:xfrm>
            <a:off x="7974229" y="2174724"/>
            <a:ext cx="2421924" cy="889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89CB3-D18C-469F-A06D-EB116BE85C76}"/>
              </a:ext>
            </a:extLst>
          </p:cNvPr>
          <p:cNvSpPr/>
          <p:nvPr/>
        </p:nvSpPr>
        <p:spPr>
          <a:xfrm>
            <a:off x="7974229" y="3319848"/>
            <a:ext cx="2421924" cy="889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9E90E-480B-4EDF-8444-41D19DC1B74B}"/>
              </a:ext>
            </a:extLst>
          </p:cNvPr>
          <p:cNvSpPr/>
          <p:nvPr/>
        </p:nvSpPr>
        <p:spPr>
          <a:xfrm>
            <a:off x="4695568" y="2174724"/>
            <a:ext cx="2421924" cy="889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F414AD-154C-4742-BA01-E75EE57C3D6F}"/>
              </a:ext>
            </a:extLst>
          </p:cNvPr>
          <p:cNvSpPr/>
          <p:nvPr/>
        </p:nvSpPr>
        <p:spPr>
          <a:xfrm>
            <a:off x="1416908" y="3319848"/>
            <a:ext cx="2421924" cy="889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UserManagement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975F3-6D54-43F1-8BA9-0F9CA7B169A9}"/>
              </a:ext>
            </a:extLst>
          </p:cNvPr>
          <p:cNvSpPr txBox="1"/>
          <p:nvPr/>
        </p:nvSpPr>
        <p:spPr>
          <a:xfrm>
            <a:off x="3348681" y="642551"/>
            <a:ext cx="433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Identified Classes</a:t>
            </a:r>
          </a:p>
        </p:txBody>
      </p:sp>
    </p:spTree>
    <p:extLst>
      <p:ext uri="{BB962C8B-B14F-4D97-AF65-F5344CB8AC3E}">
        <p14:creationId xmlns:p14="http://schemas.microsoft.com/office/powerpoint/2010/main" val="359180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67BD76-747D-41AE-8A7D-134896A0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BDDAB-A93E-4E6A-81CD-185F14E14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30" y="157162"/>
            <a:ext cx="9067800" cy="6543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ABB19-2F42-468D-B494-078AABFE0974}"/>
              </a:ext>
            </a:extLst>
          </p:cNvPr>
          <p:cNvSpPr txBox="1"/>
          <p:nvPr/>
        </p:nvSpPr>
        <p:spPr>
          <a:xfrm>
            <a:off x="0" y="617838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CRC DIAGRAM</a:t>
            </a:r>
          </a:p>
        </p:txBody>
      </p:sp>
    </p:spTree>
    <p:extLst>
      <p:ext uri="{BB962C8B-B14F-4D97-AF65-F5344CB8AC3E}">
        <p14:creationId xmlns:p14="http://schemas.microsoft.com/office/powerpoint/2010/main" val="352867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BAE3-CE67-43B2-8046-7458D020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</a:t>
            </a:r>
            <a:r>
              <a:rPr lang="en-US" dirty="0"/>
              <a:t> </a:t>
            </a:r>
            <a:r>
              <a:rPr lang="en-US" dirty="0" err="1"/>
              <a:t>implementaion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7C64-BC07-4AF6-8A9C-83D2F165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913717"/>
          </a:xfrm>
        </p:spPr>
        <p:txBody>
          <a:bodyPr/>
          <a:lstStyle/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1BD99-F415-4EAB-A8F6-4DA8672C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5F482-39E9-4D20-A014-C4E24D88A504}"/>
              </a:ext>
            </a:extLst>
          </p:cNvPr>
          <p:cNvSpPr/>
          <p:nvPr/>
        </p:nvSpPr>
        <p:spPr>
          <a:xfrm>
            <a:off x="2001794" y="2662334"/>
            <a:ext cx="2879125" cy="1049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8FA6F-4965-43BE-BEE1-BA23A6F2CB84}"/>
              </a:ext>
            </a:extLst>
          </p:cNvPr>
          <p:cNvSpPr/>
          <p:nvPr/>
        </p:nvSpPr>
        <p:spPr>
          <a:xfrm>
            <a:off x="6664411" y="2662334"/>
            <a:ext cx="2879125" cy="1049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Cosine similarity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283DB-583C-4E93-8A39-E50880638A53}"/>
              </a:ext>
            </a:extLst>
          </p:cNvPr>
          <p:cNvSpPr txBox="1"/>
          <p:nvPr/>
        </p:nvSpPr>
        <p:spPr>
          <a:xfrm>
            <a:off x="2001794" y="4023122"/>
            <a:ext cx="30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suggestion to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EFA4A-F1E4-4DF0-B6DB-29614A2F424B}"/>
              </a:ext>
            </a:extLst>
          </p:cNvPr>
          <p:cNvSpPr txBox="1"/>
          <p:nvPr/>
        </p:nvSpPr>
        <p:spPr>
          <a:xfrm>
            <a:off x="6750908" y="4023122"/>
            <a:ext cx="290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question suggestion</a:t>
            </a:r>
          </a:p>
        </p:txBody>
      </p:sp>
    </p:spTree>
    <p:extLst>
      <p:ext uri="{BB962C8B-B14F-4D97-AF65-F5344CB8AC3E}">
        <p14:creationId xmlns:p14="http://schemas.microsoft.com/office/powerpoint/2010/main" val="167677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6598DD-EDA1-4263-959E-85E38D9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80631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8703-29DA-4291-9D4B-8072798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E740-2796-4468-9308-8D6BDFFF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DD1C-305D-490F-972D-2E865E70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Activity Diagrams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Class collaboration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40B7-CBBC-49BC-8DD6-28BE5737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Concept of Educational Question Answer Forum</a:t>
            </a:r>
          </a:p>
          <a:p>
            <a:pPr lvl="1"/>
            <a:r>
              <a:rPr lang="en-US" sz="2000" dirty="0"/>
              <a:t>Creating question on study topics</a:t>
            </a:r>
          </a:p>
          <a:p>
            <a:pPr lvl="1"/>
            <a:r>
              <a:rPr lang="en-US" sz="2000" dirty="0"/>
              <a:t>Creating answer to a question</a:t>
            </a:r>
          </a:p>
          <a:p>
            <a:pPr lvl="1"/>
            <a:r>
              <a:rPr lang="en-US" sz="2000" dirty="0"/>
              <a:t>Comment to question or answer</a:t>
            </a:r>
          </a:p>
          <a:p>
            <a:pPr lvl="1"/>
            <a:r>
              <a:rPr lang="en-US" sz="2000" dirty="0"/>
              <a:t>Vote/Down-vote to question/answer</a:t>
            </a:r>
          </a:p>
          <a:p>
            <a:pPr lvl="1"/>
            <a:r>
              <a:rPr lang="en-US" sz="2000" dirty="0"/>
              <a:t>Reputation system</a:t>
            </a:r>
          </a:p>
          <a:p>
            <a:pPr lvl="1"/>
            <a:r>
              <a:rPr lang="en-US" sz="2000" dirty="0"/>
              <a:t>User profiling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BB5C8-09D9-4795-9C60-061A2007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C81BE5-8771-4FD2-A064-050C6E750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33" y="0"/>
            <a:ext cx="2201333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CB6467-A040-4D7C-B032-4A2E81D19EF0}"/>
              </a:ext>
            </a:extLst>
          </p:cNvPr>
          <p:cNvSpPr txBox="1"/>
          <p:nvPr/>
        </p:nvSpPr>
        <p:spPr>
          <a:xfrm>
            <a:off x="420130" y="1050324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Diagram- Create Question</a:t>
            </a:r>
          </a:p>
        </p:txBody>
      </p:sp>
    </p:spTree>
    <p:extLst>
      <p:ext uri="{BB962C8B-B14F-4D97-AF65-F5344CB8AC3E}">
        <p14:creationId xmlns:p14="http://schemas.microsoft.com/office/powerpoint/2010/main" val="260641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94A46-F203-4F76-824A-11334315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CCF1E-32B1-4AC9-93AF-280EE161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67" y="-1"/>
            <a:ext cx="5041557" cy="6097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186027-17D4-4767-AD25-8C3B1BE78213}"/>
              </a:ext>
            </a:extLst>
          </p:cNvPr>
          <p:cNvSpPr txBox="1"/>
          <p:nvPr/>
        </p:nvSpPr>
        <p:spPr>
          <a:xfrm>
            <a:off x="395416" y="735696"/>
            <a:ext cx="43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Diagram- User reaction to question</a:t>
            </a:r>
          </a:p>
        </p:txBody>
      </p:sp>
    </p:spTree>
    <p:extLst>
      <p:ext uri="{BB962C8B-B14F-4D97-AF65-F5344CB8AC3E}">
        <p14:creationId xmlns:p14="http://schemas.microsoft.com/office/powerpoint/2010/main" val="21171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CC54EF-05F5-4A73-92A5-D9930934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D010A-66F3-4316-AA38-F492E44B8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22" y="0"/>
            <a:ext cx="4065373" cy="609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62F762-0BCD-4BE3-82E9-C5863C695691}"/>
              </a:ext>
            </a:extLst>
          </p:cNvPr>
          <p:cNvSpPr txBox="1"/>
          <p:nvPr/>
        </p:nvSpPr>
        <p:spPr>
          <a:xfrm>
            <a:off x="827903" y="1136822"/>
            <a:ext cx="383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Diagram- Answer to question</a:t>
            </a:r>
          </a:p>
        </p:txBody>
      </p:sp>
    </p:spTree>
    <p:extLst>
      <p:ext uri="{BB962C8B-B14F-4D97-AF65-F5344CB8AC3E}">
        <p14:creationId xmlns:p14="http://schemas.microsoft.com/office/powerpoint/2010/main" val="183953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E0D7E-0BCA-48CC-81E6-A9AB7CE8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D2713-8BAD-4D00-9BC8-2965ABBE7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02" y="0"/>
            <a:ext cx="5066270" cy="6126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099DD-6CCC-4241-A034-0194F8B60456}"/>
              </a:ext>
            </a:extLst>
          </p:cNvPr>
          <p:cNvSpPr txBox="1"/>
          <p:nvPr/>
        </p:nvSpPr>
        <p:spPr>
          <a:xfrm>
            <a:off x="457200" y="852616"/>
            <a:ext cx="421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 –User reaction to Answer</a:t>
            </a:r>
          </a:p>
        </p:txBody>
      </p:sp>
    </p:spTree>
    <p:extLst>
      <p:ext uri="{BB962C8B-B14F-4D97-AF65-F5344CB8AC3E}">
        <p14:creationId xmlns:p14="http://schemas.microsoft.com/office/powerpoint/2010/main" val="42609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4E5C9-69EC-479F-9A84-EC852D25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01196-781B-4428-B377-AAAB151FC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54" y="0"/>
            <a:ext cx="4102443" cy="6147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748EA-89F9-4F78-A16B-0021CC7F2441}"/>
              </a:ext>
            </a:extLst>
          </p:cNvPr>
          <p:cNvSpPr txBox="1"/>
          <p:nvPr/>
        </p:nvSpPr>
        <p:spPr>
          <a:xfrm>
            <a:off x="939114" y="1297459"/>
            <a:ext cx="357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Diagram- User comment</a:t>
            </a:r>
          </a:p>
        </p:txBody>
      </p:sp>
    </p:spTree>
    <p:extLst>
      <p:ext uri="{BB962C8B-B14F-4D97-AF65-F5344CB8AC3E}">
        <p14:creationId xmlns:p14="http://schemas.microsoft.com/office/powerpoint/2010/main" val="234141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32106-D660-4695-8543-2A00FB75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50CBA-6039-4F04-BB04-8AC99D5E9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24" y="0"/>
            <a:ext cx="5701229" cy="6138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B4329-76D3-4A5C-998F-34CFBD821EA8}"/>
              </a:ext>
            </a:extLst>
          </p:cNvPr>
          <p:cNvSpPr txBox="1"/>
          <p:nvPr/>
        </p:nvSpPr>
        <p:spPr>
          <a:xfrm>
            <a:off x="234778" y="735696"/>
            <a:ext cx="446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Diagram- user reaction to comment</a:t>
            </a:r>
          </a:p>
        </p:txBody>
      </p:sp>
    </p:spTree>
    <p:extLst>
      <p:ext uri="{BB962C8B-B14F-4D97-AF65-F5344CB8AC3E}">
        <p14:creationId xmlns:p14="http://schemas.microsoft.com/office/powerpoint/2010/main" val="154291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1190</TotalTime>
  <Words>155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Educational Question-Answer Forum for Bangladesh </vt:lpstr>
      <vt:lpstr>Outline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implementaion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Tulshi Das</dc:creator>
  <cp:lastModifiedBy>Tulshi Das</cp:lastModifiedBy>
  <cp:revision>372</cp:revision>
  <dcterms:created xsi:type="dcterms:W3CDTF">2019-03-07T17:34:37Z</dcterms:created>
  <dcterms:modified xsi:type="dcterms:W3CDTF">2019-08-31T16:16:03Z</dcterms:modified>
</cp:coreProperties>
</file>