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BD55-8673-40DB-A436-D59D77AE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8C6BE-B871-4F6F-9533-121C31669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7F28-999E-44DE-BD5F-737EBD4C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1F93-7B3D-488E-8A4C-5CF9565A895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2E87-3555-42B5-A52B-4C9E1373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9869-C026-42F1-BECA-418E1637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02E9-102B-4948-987E-A7F03E41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1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5A4C-7D05-4C7A-8D6D-3BB0837E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6B23F-AF5D-4A68-B884-DF78E2615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170E-ED60-4173-85AF-A5B4D4D8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1F93-7B3D-488E-8A4C-5CF9565A895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1B5D-4351-4EC2-9CBD-12814A02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DD817-EC1E-489D-BD9D-F49BA1B1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02E9-102B-4948-987E-A7F03E41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CAF1C-22B0-41F4-85B7-B87E79B7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066F2-555C-4962-8B02-7842E940D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8C6D-CA44-49C3-BAE1-7623B1F6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1F93-7B3D-488E-8A4C-5CF9565A895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7C68-4A34-4DED-9E91-6F51B261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4C73-53EF-4989-8CD7-23BDD980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02E9-102B-4948-987E-A7F03E41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3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01B5-4BD7-4186-99FA-0F0B263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DA30-4369-412C-AA6B-C3F289AE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CD7A-8C84-4B73-B992-08B4E306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1F93-7B3D-488E-8A4C-5CF9565A895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045E-41EA-4608-A8B4-2CCEEC60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779AF-06DA-4495-8B4A-55A470CF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02E9-102B-4948-987E-A7F03E41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AEDE-19EA-46A3-A7CA-24BB52CA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24EE9-A226-42F2-B689-0576B182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DC9E1-416D-408E-8638-44305ADC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1F93-7B3D-488E-8A4C-5CF9565A895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22E44-75A0-429F-B05C-CE1C72B0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ED9FD-8FE5-4A0C-AE95-09E53130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02E9-102B-4948-987E-A7F03E41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0178-57D3-47BB-8384-C23A5B16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8DE9-5801-4FD3-B801-BE3E2CDF0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72A64-8484-4746-B023-571157F46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7C65C-C053-4BD5-814E-80AA078D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1F93-7B3D-488E-8A4C-5CF9565A895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2E3D5-5B45-465F-A77E-B87BF58F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217F8-0B7A-48D4-BC2C-3C35EA1A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02E9-102B-4948-987E-A7F03E41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7886-76F3-4662-AEBE-AB2820A6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606D-0FAC-4327-9AC2-8E1F2BA3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B18DD-52A9-48D7-BBD3-290872584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88526-A7E6-4BEF-BA8C-6C88E7696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0E362-C440-42D8-9262-4226D0998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01D34-6102-4143-AA1C-F7B515DA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1F93-7B3D-488E-8A4C-5CF9565A895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98D3A-62F3-465F-BB5A-8E2C0374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D039A-D3B5-4629-9377-ACF6B108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02E9-102B-4948-987E-A7F03E41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EA97-58A1-4D07-BA28-38872276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D16FD-4195-4F5C-823D-E5AA6E3A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1F93-7B3D-488E-8A4C-5CF9565A895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60A72-70A5-4EED-B74A-F2C9E41F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073F7-83B8-4BE8-99A3-90D4C8FE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02E9-102B-4948-987E-A7F03E41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206C8-0BC7-490B-9E05-1A91DB96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1F93-7B3D-488E-8A4C-5CF9565A895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05D0F-82D2-4DB0-97C0-84546852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CBEE8-4F6A-4DC2-B092-C4C8BD20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02E9-102B-4948-987E-A7F03E41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D0B7-48B0-4C4D-AEF6-50F40EC6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8B10-E89B-46EC-9CF2-8B8D41115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F2204-658C-47EB-B256-FB2C7A79F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DF737-263E-4EEB-9CF2-AB0A89BC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1F93-7B3D-488E-8A4C-5CF9565A895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56CBA-EFA6-4945-AB95-D566DC78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764E5-9E1D-49B8-91A9-20955A81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02E9-102B-4948-987E-A7F03E41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4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53D8-F5BA-4502-BAB9-42341BD8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881B3-5E70-4CB1-8C98-6642507EF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EB635-DB24-48F6-8A87-E1EACD89F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759CC-67BB-46EF-AD5E-4DA30CF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1F93-7B3D-488E-8A4C-5CF9565A895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FC1E-D669-44BB-A525-55922F58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6AA5C-5CD6-439E-A83F-63695D4F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02E9-102B-4948-987E-A7F03E41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CD902-E05A-4517-9C96-C3D1C9AB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D48E0-D42F-4381-897D-9C2B0DDB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14E8-6A3A-4A98-B0FB-6531248AF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1F93-7B3D-488E-8A4C-5CF9565A895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4ACE-9F55-4B30-A644-B0FF0FFDE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F016-AD23-45D8-931A-B76A6E4F0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02E9-102B-4948-987E-A7F03E41C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4F25-7AB1-40F0-8789-6CE7BD38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279" y="751302"/>
            <a:ext cx="9144000" cy="2387600"/>
          </a:xfrm>
        </p:spPr>
        <p:txBody>
          <a:bodyPr/>
          <a:lstStyle/>
          <a:p>
            <a:r>
              <a:rPr lang="en-US" dirty="0"/>
              <a:t>JavaScript code smell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FEDA6-4B83-49C5-96A7-8F33B4A23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Tulshi Chandra Das</a:t>
            </a:r>
          </a:p>
        </p:txBody>
      </p:sp>
    </p:spTree>
    <p:extLst>
      <p:ext uri="{BB962C8B-B14F-4D97-AF65-F5344CB8AC3E}">
        <p14:creationId xmlns:p14="http://schemas.microsoft.com/office/powerpoint/2010/main" val="380891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ACD0-67AF-4AD2-8EAD-F5FD1EC4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1DC2-59F3-4A79-8144-CEA97632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projects</a:t>
            </a:r>
          </a:p>
          <a:p>
            <a:r>
              <a:rPr lang="en-US" dirty="0"/>
              <a:t>Detected smells</a:t>
            </a:r>
          </a:p>
        </p:txBody>
      </p:sp>
    </p:spTree>
    <p:extLst>
      <p:ext uri="{BB962C8B-B14F-4D97-AF65-F5344CB8AC3E}">
        <p14:creationId xmlns:p14="http://schemas.microsoft.com/office/powerpoint/2010/main" val="355155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26D6-F954-468B-BCFF-327E698A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87A2-0590-4377-9E50-FA5CB173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JSNose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https://github.com/saltlab/JSNose</a:t>
            </a:r>
          </a:p>
        </p:txBody>
      </p:sp>
    </p:spTree>
    <p:extLst>
      <p:ext uri="{BB962C8B-B14F-4D97-AF65-F5344CB8AC3E}">
        <p14:creationId xmlns:p14="http://schemas.microsoft.com/office/powerpoint/2010/main" val="394943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C74A-0661-49AB-9327-B2D441EA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EEDA-8F30-4DBB-A65E-51FC6A72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Detected smells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Closure smells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Coupling of JS/HTML/CSS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Empty catch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Excessive global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Large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Large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Long message chain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Long method/function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Long parameter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Nested callback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Refused bequest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Switch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Unused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6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8AC0-F58E-4FC4-8387-1141EE40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projects(cont.)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C4B4-62E3-4837-B022-35224B5F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5D8CD-030B-45CF-B593-767295D77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68" y="2423589"/>
            <a:ext cx="9516803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9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084C-6F17-475E-B0B7-8ADECC9B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projects(cont.)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A5AF-AE68-4607-8A31-7838AD9E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Lackings</a:t>
            </a:r>
            <a:endParaRPr lang="en-US" dirty="0"/>
          </a:p>
          <a:p>
            <a:pPr lvl="1"/>
            <a:r>
              <a:rPr lang="en-US" dirty="0"/>
              <a:t>Not covered all smells</a:t>
            </a:r>
          </a:p>
          <a:p>
            <a:pPr lvl="1"/>
            <a:r>
              <a:rPr lang="en-US" dirty="0"/>
              <a:t>No development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9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A351-97A9-4373-B3F4-A70518A5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projects(cont.)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D23E-4F82-4044-BFCA-71E602AA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smell detection</a:t>
            </a:r>
          </a:p>
          <a:p>
            <a:pPr lvl="1"/>
            <a:r>
              <a:rPr lang="en-US" dirty="0"/>
              <a:t>Duplicate code</a:t>
            </a:r>
          </a:p>
          <a:p>
            <a:pPr lvl="1"/>
            <a:r>
              <a:rPr lang="en-US" dirty="0"/>
              <a:t>Large Class</a:t>
            </a:r>
          </a:p>
          <a:p>
            <a:pPr lvl="1"/>
            <a:r>
              <a:rPr lang="en-US" dirty="0"/>
              <a:t>Lazy Class</a:t>
            </a:r>
          </a:p>
          <a:p>
            <a:pPr lvl="1"/>
            <a:r>
              <a:rPr lang="en-US" dirty="0"/>
              <a:t>Feature envy</a:t>
            </a:r>
          </a:p>
          <a:p>
            <a:pPr lvl="1"/>
            <a:r>
              <a:rPr lang="en-US" dirty="0"/>
              <a:t>Comment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6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JavaScript code smell detection</vt:lpstr>
      <vt:lpstr>Outline</vt:lpstr>
      <vt:lpstr>Existing projects</vt:lpstr>
      <vt:lpstr>Existing projects</vt:lpstr>
      <vt:lpstr>Existing projects(cont.)</vt:lpstr>
      <vt:lpstr>Existing projects(cont.)</vt:lpstr>
      <vt:lpstr>Existing projects(cont.)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Tulshi Das</dc:creator>
  <cp:lastModifiedBy>Tulshi Das</cp:lastModifiedBy>
  <cp:revision>14</cp:revision>
  <dcterms:created xsi:type="dcterms:W3CDTF">2019-04-06T01:07:34Z</dcterms:created>
  <dcterms:modified xsi:type="dcterms:W3CDTF">2019-04-06T03:02:24Z</dcterms:modified>
</cp:coreProperties>
</file>