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7D9B-D42B-4482-B548-9FE9102D8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88FE-2C56-491B-895D-E406001E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4637-DF17-4B4E-8ECB-19EBBFB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417-4024-4587-BFB5-A49CCC03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21F8-A587-4655-848E-0D60F2BE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411-D5C1-49D2-A026-1132E6C1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F94B-919C-4530-9AD3-2254BE75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184B-7008-455D-9743-2598E784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E01A-E94E-43A9-9C6B-10D974FC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E6F7-EC3B-4188-AB7D-7708099C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CC8CE-1241-4500-B738-0BA12FAD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7E8D-C528-477E-AB5B-C85EC5299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ADED-42CD-4070-AAE8-BAE18E63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8EBC-5EFA-4B37-8617-70E42A7C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46D9-6521-47A6-90AB-F3125DAB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0891-E95C-4ACB-B1FD-B5801DB9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4306-CBB4-466A-8ABA-EE3C68D9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B893-5D7F-4D72-BF5A-F442275E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DA72-F821-4C94-A38A-6FDA8436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A34F-CFAF-4FC8-9631-E2FDABC7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3A5-93C9-42EF-B847-E85297C8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FD53-4F90-4333-BAAF-3619CCE4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0111-66EF-4FED-97B6-D2312F9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1FE4-F9A0-408F-8D88-AAE1A503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0D8F-487A-4FAB-847D-0CC016B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E5-0EAF-46BE-A856-226E5125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7C6E-DCF1-4886-863D-9EB275A6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BE0F-891B-4AEC-AC5F-A275B6B2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97849-FADC-40CB-8101-0B3A100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CD8E-0A7B-4BAE-9B30-F6F9370E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861C-5DD7-4C1D-9C97-6D6150F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01B-046C-4A8D-8300-6572B753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D34E-7740-4D35-BD2F-2BFF0E0F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93C6-8934-4F1E-AB14-082784A4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9C3E9-CD04-487C-B290-7EDC5AD61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2E0E9-DF9B-45A8-8BDB-A6678475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39C5A-B48E-4FD9-9733-2B2C1DA6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3E506-CFBD-43C2-B035-2E45BF5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0B1E9-5F16-4B6F-861C-EDE6478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DB0C-2236-4778-818C-49E7BBC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6DD4-E781-4688-8150-BA790FB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DC530-19BF-4042-B221-55831E3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1A9E-44B1-4C52-9269-9E8A116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5DFF-D346-43C4-A650-FECFFA3E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8D382-75CC-4F1D-9CC7-48E1B23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C905-4061-4CB2-9C73-5CC6A32E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3084-FF87-4C58-A96B-8756E9D4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B8FA-0412-4593-92FE-916DA23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4304-DB3D-486E-A49A-0CAF12C6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B098-88AC-4D1D-8B19-5C02508E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001F-AD7B-4E32-9A2C-55DB603E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35C7-6E39-4DBE-8A06-F345543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E71-A3BB-41F2-AFF3-9A295F0A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0F34-E13A-403A-8B43-EE121DAD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BE9D-05C3-4086-9CCA-A39C9AE5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98841-12A3-469C-8069-519EC2B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297A-9FA3-4821-BD7F-2C452865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40720-CF9D-4202-8F55-320D33D2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B84AF-FDA3-4D34-9E89-AEC8B25F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2E57-37CF-440B-96B7-87572C97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A159-24C1-44F4-8DAE-907E4748F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44B0-48B4-4180-82C9-CF61791979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7D5B-4AE2-4460-BA36-F600770C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0F28-76A3-41B4-B3E7-6AD8C91C4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5C7B-30C7-4B8D-85B9-07526374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6007-CC7B-460E-9C5D-A43D3797F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0F3A4-999E-4229-93D6-9FECAB195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1</cp:revision>
  <dcterms:created xsi:type="dcterms:W3CDTF">2019-08-04T18:06:06Z</dcterms:created>
  <dcterms:modified xsi:type="dcterms:W3CDTF">2019-08-04T18:08:08Z</dcterms:modified>
</cp:coreProperties>
</file>