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16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4" r:id="rId15"/>
    <p:sldId id="333" r:id="rId16"/>
    <p:sldId id="334" r:id="rId17"/>
    <p:sldId id="335" r:id="rId18"/>
    <p:sldId id="336" r:id="rId19"/>
    <p:sldId id="337" r:id="rId20"/>
    <p:sldId id="3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CB78-1097-426E-8C7C-2604182960C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8B39-7C4A-4ED4-8C22-AD1D04AB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F80A-5777-40E1-BA24-22C4C3E777BA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483907"/>
            <a:ext cx="811019" cy="503578"/>
          </a:xfrm>
        </p:spPr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922E-0C8A-4148-8F16-099EDA68E911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E524-65AA-493B-B493-F6CC9C0B35DD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0471-0F01-4AE7-B127-CE9EC4DFB706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FA46-4421-42EC-A4A2-B914EEA0B134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6A8-0C75-44CE-8648-4095C0C39162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5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209-6E5F-4F29-9133-3163DEB67464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03A-9BBA-413F-8E47-D21B2E6FDA2C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ED0-2404-4E00-BD7B-52946278BDD6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8DD7-8EA2-4610-BD86-062FF789449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D3287-7151-410F-8C45-01C967729529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D4D8-6B86-4373-AC00-06146CE81612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9460" y="23211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26B2EB-5A5B-4471-9DF8-C9AE5CC20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2EC1-B86F-4109-8E89-70F22CB8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4624"/>
            <a:ext cx="8637073" cy="14746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Requirements of payment system gateway (</a:t>
            </a:r>
            <a:r>
              <a:rPr lang="en-US" sz="3600" b="1" dirty="0" err="1"/>
              <a:t>Dupay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B270-62F1-4696-AEEC-4609A65D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1729946"/>
            <a:ext cx="8637072" cy="4114800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Presented by</a:t>
            </a:r>
          </a:p>
          <a:p>
            <a:r>
              <a:rPr lang="en-US" sz="2900"/>
              <a:t>Tulshi </a:t>
            </a:r>
            <a:r>
              <a:rPr lang="en-US" sz="2900" dirty="0"/>
              <a:t>Chandra Das(0811)</a:t>
            </a:r>
          </a:p>
          <a:p>
            <a:r>
              <a:rPr lang="en-US" sz="2900" dirty="0"/>
              <a:t>Aba </a:t>
            </a:r>
            <a:r>
              <a:rPr lang="en-US" sz="2900" dirty="0" err="1"/>
              <a:t>Kawser</a:t>
            </a:r>
            <a:r>
              <a:rPr lang="en-US" sz="2900" dirty="0"/>
              <a:t> Tushar(0825)</a:t>
            </a:r>
          </a:p>
          <a:p>
            <a:r>
              <a:rPr lang="en-US" sz="2900" dirty="0" err="1"/>
              <a:t>Maloy</a:t>
            </a:r>
            <a:r>
              <a:rPr lang="en-US" sz="2900" dirty="0"/>
              <a:t> </a:t>
            </a:r>
            <a:r>
              <a:rPr lang="en-US" sz="2900" dirty="0" err="1"/>
              <a:t>Kanti</a:t>
            </a:r>
            <a:r>
              <a:rPr lang="en-US" sz="2900" dirty="0"/>
              <a:t> </a:t>
            </a:r>
            <a:r>
              <a:rPr lang="en-US" sz="2900" dirty="0" err="1"/>
              <a:t>sarker</a:t>
            </a:r>
            <a:r>
              <a:rPr lang="en-US" sz="2900" dirty="0"/>
              <a:t>(0834)</a:t>
            </a:r>
          </a:p>
          <a:p>
            <a:endParaRPr lang="en-US" sz="2400" dirty="0"/>
          </a:p>
          <a:p>
            <a:pPr algn="r"/>
            <a:r>
              <a:rPr lang="en-US" sz="3400" dirty="0"/>
              <a:t>Supervised by</a:t>
            </a:r>
          </a:p>
          <a:p>
            <a:pPr algn="r"/>
            <a:r>
              <a:rPr lang="en-US" sz="3400" dirty="0"/>
              <a:t>Dr. </a:t>
            </a:r>
            <a:r>
              <a:rPr lang="en-US" sz="3400" dirty="0" err="1"/>
              <a:t>Mahbubul</a:t>
            </a:r>
            <a:r>
              <a:rPr lang="en-US" sz="3400" dirty="0"/>
              <a:t> </a:t>
            </a:r>
            <a:r>
              <a:rPr lang="en-US" sz="3400" dirty="0" err="1"/>
              <a:t>Alam</a:t>
            </a:r>
            <a:r>
              <a:rPr lang="en-US" sz="3400" dirty="0"/>
              <a:t> </a:t>
            </a:r>
            <a:r>
              <a:rPr lang="en-US" sz="3400" dirty="0" err="1"/>
              <a:t>Joarder</a:t>
            </a:r>
            <a:endParaRPr lang="en-US" sz="3400" dirty="0"/>
          </a:p>
          <a:p>
            <a:pPr algn="r"/>
            <a:r>
              <a:rPr lang="en-US" sz="3400" dirty="0"/>
              <a:t>professor</a:t>
            </a:r>
          </a:p>
          <a:p>
            <a:pPr algn="r"/>
            <a:r>
              <a:rPr lang="en-US" sz="3400" dirty="0" err="1"/>
              <a:t>Iit</a:t>
            </a:r>
            <a:r>
              <a:rPr lang="en-US" sz="3400" dirty="0"/>
              <a:t>,  Du</a:t>
            </a:r>
          </a:p>
          <a:p>
            <a:endParaRPr lang="en-US" dirty="0"/>
          </a:p>
          <a:p>
            <a:r>
              <a:rPr lang="en-US" dirty="0"/>
              <a:t>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FACF-B3A0-4C04-AB6C-632B632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mobile number and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case-payment by 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Select payment method</a:t>
            </a:r>
          </a:p>
          <a:p>
            <a:pPr lvl="1"/>
            <a:r>
              <a:rPr lang="en-US" sz="2000" dirty="0"/>
              <a:t>Provide user’s number and pin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Provide transaction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case-payment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Merchant selection</a:t>
            </a:r>
          </a:p>
          <a:p>
            <a:pPr lvl="1"/>
            <a:r>
              <a:rPr lang="en-US" sz="2000" dirty="0"/>
              <a:t>Fill payment inquiry </a:t>
            </a:r>
            <a:r>
              <a:rPr lang="en-US" sz="2000" dirty="0" err="1"/>
              <a:t>paramenters</a:t>
            </a:r>
            <a:r>
              <a:rPr lang="en-US" sz="2000" dirty="0"/>
              <a:t> (</a:t>
            </a:r>
            <a:r>
              <a:rPr lang="en-US" sz="2000" dirty="0" err="1"/>
              <a:t>mobile,pin</a:t>
            </a:r>
            <a:r>
              <a:rPr lang="en-US" sz="2000" dirty="0"/>
              <a:t>, user account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Provide transaction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case-payment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Merchant selection</a:t>
            </a:r>
          </a:p>
          <a:p>
            <a:pPr lvl="1"/>
            <a:r>
              <a:rPr lang="en-US" sz="2000" dirty="0"/>
              <a:t>Fill payment inquiry </a:t>
            </a:r>
            <a:r>
              <a:rPr lang="en-US" sz="2000" dirty="0" err="1"/>
              <a:t>paramenters</a:t>
            </a:r>
            <a:r>
              <a:rPr lang="en-US" sz="2000" dirty="0"/>
              <a:t> (</a:t>
            </a:r>
            <a:r>
              <a:rPr lang="en-US" sz="2000" dirty="0" err="1"/>
              <a:t>mobile,pin</a:t>
            </a:r>
            <a:r>
              <a:rPr lang="en-US" sz="2000" dirty="0"/>
              <a:t>, user account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Provide transaction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use case-payment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inquiry parameters(transaction id, date)</a:t>
            </a:r>
          </a:p>
          <a:p>
            <a:pPr lvl="1"/>
            <a:r>
              <a:rPr lang="en-US" sz="2000" dirty="0"/>
              <a:t>See transaction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case-merchant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Admin will accept or reject merchant registration request</a:t>
            </a:r>
          </a:p>
          <a:p>
            <a:pPr lvl="1"/>
            <a:r>
              <a:rPr lang="en-US" sz="2000" dirty="0"/>
              <a:t>Admin can custom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case-account 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Check transfer requests</a:t>
            </a:r>
          </a:p>
          <a:p>
            <a:pPr lvl="1"/>
            <a:r>
              <a:rPr lang="en-US" sz="2000" dirty="0"/>
              <a:t>Admin will manually send the money to merchant bank account</a:t>
            </a:r>
          </a:p>
          <a:p>
            <a:pPr lvl="1"/>
            <a:r>
              <a:rPr lang="en-US" sz="2000" dirty="0"/>
              <a:t>Upload transaction credentials</a:t>
            </a:r>
          </a:p>
          <a:p>
            <a:pPr lvl="1"/>
            <a:r>
              <a:rPr lang="en-US" sz="2000" dirty="0"/>
              <a:t>Update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case-customer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Select user group</a:t>
            </a:r>
          </a:p>
          <a:p>
            <a:pPr lvl="1"/>
            <a:r>
              <a:rPr lang="en-US" sz="2000" dirty="0"/>
              <a:t>Send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search </a:t>
            </a:r>
            <a:r>
              <a:rPr lang="en-US" sz="2000" dirty="0" err="1"/>
              <a:t>cirteria</a:t>
            </a:r>
            <a:endParaRPr lang="en-US" sz="2000" dirty="0"/>
          </a:p>
          <a:p>
            <a:pPr lvl="1"/>
            <a:r>
              <a:rPr lang="en-US" sz="2000" dirty="0"/>
              <a:t>Download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user use case-ticket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User can create/update close ticket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E740-2796-4468-9308-8D6BDFFF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DD1C-305D-490F-972D-2E865E70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Domain 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Existing works </a:t>
            </a:r>
          </a:p>
          <a:p>
            <a:r>
              <a:rPr lang="en-US" dirty="0"/>
              <a:t>What I want to do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40B7-CBBC-49BC-8DD6-28BE5737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598DD-EDA1-4263-959E-85E38D9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80631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8703-29DA-4291-9D4B-8072798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OTP verification by phone</a:t>
            </a:r>
          </a:p>
          <a:p>
            <a:pPr lvl="1"/>
            <a:r>
              <a:rPr lang="en-US" sz="2000" dirty="0"/>
              <a:t>Merchant information</a:t>
            </a:r>
          </a:p>
          <a:p>
            <a:pPr lvl="1"/>
            <a:r>
              <a:rPr lang="en-US" sz="2000" dirty="0"/>
              <a:t>Pending Submission request(Admin approval)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username password</a:t>
            </a:r>
          </a:p>
          <a:p>
            <a:pPr lvl="1"/>
            <a:r>
              <a:rPr lang="en-US" sz="2000" dirty="0"/>
              <a:t>Login successful/failed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</a:t>
            </a:r>
            <a:r>
              <a:rPr lang="en-US" dirty="0" err="1"/>
              <a:t>sDK</a:t>
            </a:r>
            <a:r>
              <a:rPr lang="en-US" dirty="0"/>
              <a:t>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Download SDK</a:t>
            </a:r>
          </a:p>
          <a:p>
            <a:pPr lvl="1"/>
            <a:r>
              <a:rPr lang="en-US" sz="2000" dirty="0"/>
              <a:t>Integrate SDK in Merchant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case-transaction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Search transaction by transaction id or customer mobile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case-transfer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amount, bank account/MFS/DFS information</a:t>
            </a:r>
          </a:p>
          <a:p>
            <a:pPr lvl="1"/>
            <a:r>
              <a:rPr lang="en-US" sz="2000" dirty="0"/>
              <a:t>Verify by password</a:t>
            </a:r>
          </a:p>
          <a:p>
            <a:pPr lvl="1"/>
            <a:r>
              <a:rPr lang="en-US" sz="2000" dirty="0"/>
              <a:t>Submit request</a:t>
            </a:r>
          </a:p>
          <a:p>
            <a:pPr lvl="1"/>
            <a:r>
              <a:rPr lang="en-US" sz="2000" dirty="0"/>
              <a:t>View request status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date-time duration</a:t>
            </a:r>
          </a:p>
          <a:p>
            <a:pPr lvl="1"/>
            <a:r>
              <a:rPr lang="en-US" sz="2000" dirty="0"/>
              <a:t>Download report as </a:t>
            </a:r>
            <a:r>
              <a:rPr lang="en-US" sz="2000" dirty="0" err="1"/>
              <a:t>excell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mobile number and password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confirmation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5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1213</TotalTime>
  <Words>336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Requirements of payment system gateway (Dupay)</vt:lpstr>
      <vt:lpstr>Outline</vt:lpstr>
      <vt:lpstr>Merchant use case-registration</vt:lpstr>
      <vt:lpstr>Merchant use case-LOGIN</vt:lpstr>
      <vt:lpstr>Merchant use case-sDK download</vt:lpstr>
      <vt:lpstr>Merchant use case-transaction query</vt:lpstr>
      <vt:lpstr>Merchant use case-transfer request</vt:lpstr>
      <vt:lpstr>Merchant use case-reports</vt:lpstr>
      <vt:lpstr>customer case-registration</vt:lpstr>
      <vt:lpstr>customer case-login</vt:lpstr>
      <vt:lpstr>customer case-payment by sdk</vt:lpstr>
      <vt:lpstr>customer case-payment submission</vt:lpstr>
      <vt:lpstr>customer case-payment submission</vt:lpstr>
      <vt:lpstr>customer use case-payment inquiry</vt:lpstr>
      <vt:lpstr>Admin use case-merchant activation</vt:lpstr>
      <vt:lpstr>Admin use case-account posting</vt:lpstr>
      <vt:lpstr>Admin use case-customer notification</vt:lpstr>
      <vt:lpstr>Admin use case-Report</vt:lpstr>
      <vt:lpstr>Support user use case-ticket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Tulshi Das</dc:creator>
  <cp:lastModifiedBy>Tulshi Das</cp:lastModifiedBy>
  <cp:revision>401</cp:revision>
  <dcterms:created xsi:type="dcterms:W3CDTF">2019-03-07T17:34:37Z</dcterms:created>
  <dcterms:modified xsi:type="dcterms:W3CDTF">2019-09-17T08:07:38Z</dcterms:modified>
</cp:coreProperties>
</file>