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83" r:id="rId2"/>
    <p:sldId id="284" r:id="rId3"/>
    <p:sldId id="28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0DE402-996C-4B6B-8AFB-379D565499B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55BC5-DB54-4B37-895A-82283532A269}">
      <dgm:prSet phldrT="[Text]"/>
      <dgm:spPr/>
      <dgm:t>
        <a:bodyPr/>
        <a:lstStyle/>
        <a:p>
          <a:r>
            <a:rPr lang="en-US" dirty="0" smtClean="0">
              <a:latin typeface="Tahoma"/>
            </a:rPr>
            <a:t>Overview of Network security</a:t>
          </a:r>
          <a:endParaRPr lang="en-US" dirty="0"/>
        </a:p>
      </dgm:t>
    </dgm:pt>
    <dgm:pt modelId="{B5AAE014-F362-467B-985C-B21F5204C3BB}" type="parTrans" cxnId="{61F9ACFF-FD4E-4A21-BB23-2D42A4D7F2D9}">
      <dgm:prSet/>
      <dgm:spPr/>
      <dgm:t>
        <a:bodyPr/>
        <a:lstStyle/>
        <a:p>
          <a:endParaRPr lang="en-US"/>
        </a:p>
      </dgm:t>
    </dgm:pt>
    <dgm:pt modelId="{63EDAC76-CFF7-4721-8147-CEE224C6B2D3}" type="sibTrans" cxnId="{61F9ACFF-FD4E-4A21-BB23-2D42A4D7F2D9}">
      <dgm:prSet/>
      <dgm:spPr/>
      <dgm:t>
        <a:bodyPr/>
        <a:lstStyle/>
        <a:p>
          <a:endParaRPr lang="en-US"/>
        </a:p>
      </dgm:t>
    </dgm:pt>
    <dgm:pt modelId="{07750B2B-21AA-4B5A-BA49-7B4FDE88A79C}">
      <dgm:prSet phldrT="[Text]"/>
      <dgm:spPr/>
      <dgm:t>
        <a:bodyPr/>
        <a:lstStyle/>
        <a:p>
          <a:r>
            <a:rPr lang="en-US" dirty="0" smtClean="0">
              <a:latin typeface="Tahoma"/>
            </a:rPr>
            <a:t>Security Goals</a:t>
          </a:r>
          <a:endParaRPr lang="en-US" dirty="0"/>
        </a:p>
      </dgm:t>
    </dgm:pt>
    <dgm:pt modelId="{A4838B6E-DBE4-412D-8ECF-34217279D310}" type="parTrans" cxnId="{83E6908B-5289-4334-8F68-F10AD0E95569}">
      <dgm:prSet/>
      <dgm:spPr/>
      <dgm:t>
        <a:bodyPr/>
        <a:lstStyle/>
        <a:p>
          <a:endParaRPr lang="en-US"/>
        </a:p>
      </dgm:t>
    </dgm:pt>
    <dgm:pt modelId="{857F7FA4-FBFF-45B3-9981-E9FB1C6BC869}" type="sibTrans" cxnId="{83E6908B-5289-4334-8F68-F10AD0E95569}">
      <dgm:prSet/>
      <dgm:spPr/>
      <dgm:t>
        <a:bodyPr/>
        <a:lstStyle/>
        <a:p>
          <a:endParaRPr lang="en-US"/>
        </a:p>
      </dgm:t>
    </dgm:pt>
    <dgm:pt modelId="{3A54E290-19AB-45E4-899C-D98B4732621D}">
      <dgm:prSet phldrT="[Text]"/>
      <dgm:spPr/>
      <dgm:t>
        <a:bodyPr/>
        <a:lstStyle/>
        <a:p>
          <a:r>
            <a:rPr lang="en-US" dirty="0" smtClean="0">
              <a:latin typeface="Tahoma"/>
            </a:rPr>
            <a:t>Security Mechanisms</a:t>
          </a:r>
          <a:endParaRPr lang="en-US" dirty="0"/>
        </a:p>
      </dgm:t>
    </dgm:pt>
    <dgm:pt modelId="{334E5789-7A9C-4303-A115-A84833EE3D70}" type="parTrans" cxnId="{D4BDDD9F-39A7-4D22-9BDD-50722A28A392}">
      <dgm:prSet/>
      <dgm:spPr/>
      <dgm:t>
        <a:bodyPr/>
        <a:lstStyle/>
        <a:p>
          <a:endParaRPr lang="en-US"/>
        </a:p>
      </dgm:t>
    </dgm:pt>
    <dgm:pt modelId="{F58C9238-4E04-49F3-AEA5-7D39F2330292}" type="sibTrans" cxnId="{D4BDDD9F-39A7-4D22-9BDD-50722A28A392}">
      <dgm:prSet/>
      <dgm:spPr/>
      <dgm:t>
        <a:bodyPr/>
        <a:lstStyle/>
        <a:p>
          <a:endParaRPr lang="en-US"/>
        </a:p>
      </dgm:t>
    </dgm:pt>
    <dgm:pt modelId="{C5B49158-83E4-4192-8A49-F56DEC4BAFFB}">
      <dgm:prSet phldrT="[Text]"/>
      <dgm:spPr/>
      <dgm:t>
        <a:bodyPr/>
        <a:lstStyle/>
        <a:p>
          <a:r>
            <a:rPr lang="en-US" dirty="0" smtClean="0"/>
            <a:t>Security Services</a:t>
          </a:r>
          <a:endParaRPr lang="en-US" dirty="0"/>
        </a:p>
      </dgm:t>
    </dgm:pt>
    <dgm:pt modelId="{D6B36D42-497B-4C3C-85EB-50D51EA55566}" type="parTrans" cxnId="{A0F95411-C99E-4F99-849B-0340E632721B}">
      <dgm:prSet/>
      <dgm:spPr/>
      <dgm:t>
        <a:bodyPr/>
        <a:lstStyle/>
        <a:p>
          <a:endParaRPr lang="en-US"/>
        </a:p>
      </dgm:t>
    </dgm:pt>
    <dgm:pt modelId="{22971497-92DD-4A2B-A38B-3A95E7B350AE}" type="sibTrans" cxnId="{A0F95411-C99E-4F99-849B-0340E632721B}">
      <dgm:prSet/>
      <dgm:spPr/>
      <dgm:t>
        <a:bodyPr/>
        <a:lstStyle/>
        <a:p>
          <a:endParaRPr lang="en-US"/>
        </a:p>
      </dgm:t>
    </dgm:pt>
    <dgm:pt modelId="{0F3C54D6-B39F-4DF9-B42E-19714E5F6645}" type="pres">
      <dgm:prSet presAssocID="{6C0DE402-996C-4B6B-8AFB-379D565499B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D9788E-F6EA-485F-9ADA-4A5BE48A7380}" type="pres">
      <dgm:prSet presAssocID="{35D55BC5-DB54-4B37-895A-82283532A269}" presName="parentLin" presStyleCnt="0"/>
      <dgm:spPr/>
    </dgm:pt>
    <dgm:pt modelId="{8FF5DC9E-7795-4553-8874-600AEE57CCA5}" type="pres">
      <dgm:prSet presAssocID="{35D55BC5-DB54-4B37-895A-82283532A26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F5480A0-B627-440F-97C6-9142ECBBFD5E}" type="pres">
      <dgm:prSet presAssocID="{35D55BC5-DB54-4B37-895A-82283532A26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7D32E-D898-4F2C-9C7F-8617F3E04ADE}" type="pres">
      <dgm:prSet presAssocID="{35D55BC5-DB54-4B37-895A-82283532A269}" presName="negativeSpace" presStyleCnt="0"/>
      <dgm:spPr/>
    </dgm:pt>
    <dgm:pt modelId="{AE0DD676-0C18-42DF-A089-6068D11E8592}" type="pres">
      <dgm:prSet presAssocID="{35D55BC5-DB54-4B37-895A-82283532A269}" presName="childText" presStyleLbl="conFgAcc1" presStyleIdx="0" presStyleCnt="4">
        <dgm:presLayoutVars>
          <dgm:bulletEnabled val="1"/>
        </dgm:presLayoutVars>
      </dgm:prSet>
      <dgm:spPr/>
    </dgm:pt>
    <dgm:pt modelId="{8D3C7F59-EFAD-4307-9DE7-C2CA95C94F0E}" type="pres">
      <dgm:prSet presAssocID="{63EDAC76-CFF7-4721-8147-CEE224C6B2D3}" presName="spaceBetweenRectangles" presStyleCnt="0"/>
      <dgm:spPr/>
    </dgm:pt>
    <dgm:pt modelId="{C8C9908C-A32F-4B48-BDB5-DBC651B08E6E}" type="pres">
      <dgm:prSet presAssocID="{07750B2B-21AA-4B5A-BA49-7B4FDE88A79C}" presName="parentLin" presStyleCnt="0"/>
      <dgm:spPr/>
    </dgm:pt>
    <dgm:pt modelId="{CFA41854-BD2C-495A-87FB-1BDD0C96DFA0}" type="pres">
      <dgm:prSet presAssocID="{07750B2B-21AA-4B5A-BA49-7B4FDE88A79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0ED582C-86EF-484C-8972-E610A36CDA94}" type="pres">
      <dgm:prSet presAssocID="{07750B2B-21AA-4B5A-BA49-7B4FDE88A79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BF4BE-93E4-4F69-AB35-DA95FDBAAB4A}" type="pres">
      <dgm:prSet presAssocID="{07750B2B-21AA-4B5A-BA49-7B4FDE88A79C}" presName="negativeSpace" presStyleCnt="0"/>
      <dgm:spPr/>
    </dgm:pt>
    <dgm:pt modelId="{0DFBBBA4-5062-4FB9-ABC2-FAFE49712375}" type="pres">
      <dgm:prSet presAssocID="{07750B2B-21AA-4B5A-BA49-7B4FDE88A79C}" presName="childText" presStyleLbl="conFgAcc1" presStyleIdx="1" presStyleCnt="4">
        <dgm:presLayoutVars>
          <dgm:bulletEnabled val="1"/>
        </dgm:presLayoutVars>
      </dgm:prSet>
      <dgm:spPr/>
    </dgm:pt>
    <dgm:pt modelId="{DAE1B4B3-B060-45BA-954D-69811C5FD350}" type="pres">
      <dgm:prSet presAssocID="{857F7FA4-FBFF-45B3-9981-E9FB1C6BC869}" presName="spaceBetweenRectangles" presStyleCnt="0"/>
      <dgm:spPr/>
    </dgm:pt>
    <dgm:pt modelId="{A4BC4654-3A39-49A2-89F4-1BE4D5A34101}" type="pres">
      <dgm:prSet presAssocID="{3A54E290-19AB-45E4-899C-D98B4732621D}" presName="parentLin" presStyleCnt="0"/>
      <dgm:spPr/>
    </dgm:pt>
    <dgm:pt modelId="{71405A8B-E4E7-4DD6-8282-97DF383370AF}" type="pres">
      <dgm:prSet presAssocID="{3A54E290-19AB-45E4-899C-D98B4732621D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9F2A0269-B8A7-4786-B200-CBD2D6D7DE6D}" type="pres">
      <dgm:prSet presAssocID="{3A54E290-19AB-45E4-899C-D98B4732621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79F1A-BA3F-4CAE-8299-A82C148A7F81}" type="pres">
      <dgm:prSet presAssocID="{3A54E290-19AB-45E4-899C-D98B4732621D}" presName="negativeSpace" presStyleCnt="0"/>
      <dgm:spPr/>
    </dgm:pt>
    <dgm:pt modelId="{87BEA691-9FA1-4754-A2E5-B50820589E75}" type="pres">
      <dgm:prSet presAssocID="{3A54E290-19AB-45E4-899C-D98B4732621D}" presName="childText" presStyleLbl="conFgAcc1" presStyleIdx="2" presStyleCnt="4">
        <dgm:presLayoutVars>
          <dgm:bulletEnabled val="1"/>
        </dgm:presLayoutVars>
      </dgm:prSet>
      <dgm:spPr/>
    </dgm:pt>
    <dgm:pt modelId="{41FEB814-0A9F-46B4-BD57-C1D50E1FD348}" type="pres">
      <dgm:prSet presAssocID="{F58C9238-4E04-49F3-AEA5-7D39F2330292}" presName="spaceBetweenRectangles" presStyleCnt="0"/>
      <dgm:spPr/>
    </dgm:pt>
    <dgm:pt modelId="{32DFF4F7-E3E4-4905-8895-AF901E9B4764}" type="pres">
      <dgm:prSet presAssocID="{C5B49158-83E4-4192-8A49-F56DEC4BAFFB}" presName="parentLin" presStyleCnt="0"/>
      <dgm:spPr/>
    </dgm:pt>
    <dgm:pt modelId="{ECC0C151-48E8-45C3-AA54-3CF9297A8E4E}" type="pres">
      <dgm:prSet presAssocID="{C5B49158-83E4-4192-8A49-F56DEC4BAFF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BAEDBAE0-9B88-428A-9B5C-FD98ED55A2D2}" type="pres">
      <dgm:prSet presAssocID="{C5B49158-83E4-4192-8A49-F56DEC4BAFF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77136-269A-4EC3-8678-E729E3F18BFA}" type="pres">
      <dgm:prSet presAssocID="{C5B49158-83E4-4192-8A49-F56DEC4BAFFB}" presName="negativeSpace" presStyleCnt="0"/>
      <dgm:spPr/>
    </dgm:pt>
    <dgm:pt modelId="{88AD5889-1112-4794-9F0C-2261E872C0C8}" type="pres">
      <dgm:prSet presAssocID="{C5B49158-83E4-4192-8A49-F56DEC4BAF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732D6EB-58BE-4EA1-A7D8-7A5506615F31}" type="presOf" srcId="{6C0DE402-996C-4B6B-8AFB-379D565499B1}" destId="{0F3C54D6-B39F-4DF9-B42E-19714E5F6645}" srcOrd="0" destOrd="0" presId="urn:microsoft.com/office/officeart/2005/8/layout/list1"/>
    <dgm:cxn modelId="{61F9ACFF-FD4E-4A21-BB23-2D42A4D7F2D9}" srcId="{6C0DE402-996C-4B6B-8AFB-379D565499B1}" destId="{35D55BC5-DB54-4B37-895A-82283532A269}" srcOrd="0" destOrd="0" parTransId="{B5AAE014-F362-467B-985C-B21F5204C3BB}" sibTransId="{63EDAC76-CFF7-4721-8147-CEE224C6B2D3}"/>
    <dgm:cxn modelId="{D5A41BF7-2354-43CC-9EDB-6D6B54A1AB9A}" type="presOf" srcId="{3A54E290-19AB-45E4-899C-D98B4732621D}" destId="{71405A8B-E4E7-4DD6-8282-97DF383370AF}" srcOrd="0" destOrd="0" presId="urn:microsoft.com/office/officeart/2005/8/layout/list1"/>
    <dgm:cxn modelId="{86D913A1-6AF5-4034-A5BA-61FF65670E2E}" type="presOf" srcId="{C5B49158-83E4-4192-8A49-F56DEC4BAFFB}" destId="{ECC0C151-48E8-45C3-AA54-3CF9297A8E4E}" srcOrd="0" destOrd="0" presId="urn:microsoft.com/office/officeart/2005/8/layout/list1"/>
    <dgm:cxn modelId="{EEFDEEB3-46C2-407F-885B-4C192976C1E9}" type="presOf" srcId="{35D55BC5-DB54-4B37-895A-82283532A269}" destId="{9F5480A0-B627-440F-97C6-9142ECBBFD5E}" srcOrd="1" destOrd="0" presId="urn:microsoft.com/office/officeart/2005/8/layout/list1"/>
    <dgm:cxn modelId="{0BCCC2F1-2A4D-4B1E-958D-A0CAE89D7D91}" type="presOf" srcId="{35D55BC5-DB54-4B37-895A-82283532A269}" destId="{8FF5DC9E-7795-4553-8874-600AEE57CCA5}" srcOrd="0" destOrd="0" presId="urn:microsoft.com/office/officeart/2005/8/layout/list1"/>
    <dgm:cxn modelId="{5345FD90-4463-4CC7-95C3-6CD26D352E95}" type="presOf" srcId="{07750B2B-21AA-4B5A-BA49-7B4FDE88A79C}" destId="{CFA41854-BD2C-495A-87FB-1BDD0C96DFA0}" srcOrd="0" destOrd="0" presId="urn:microsoft.com/office/officeart/2005/8/layout/list1"/>
    <dgm:cxn modelId="{83E6908B-5289-4334-8F68-F10AD0E95569}" srcId="{6C0DE402-996C-4B6B-8AFB-379D565499B1}" destId="{07750B2B-21AA-4B5A-BA49-7B4FDE88A79C}" srcOrd="1" destOrd="0" parTransId="{A4838B6E-DBE4-412D-8ECF-34217279D310}" sibTransId="{857F7FA4-FBFF-45B3-9981-E9FB1C6BC869}"/>
    <dgm:cxn modelId="{D4BDDD9F-39A7-4D22-9BDD-50722A28A392}" srcId="{6C0DE402-996C-4B6B-8AFB-379D565499B1}" destId="{3A54E290-19AB-45E4-899C-D98B4732621D}" srcOrd="2" destOrd="0" parTransId="{334E5789-7A9C-4303-A115-A84833EE3D70}" sibTransId="{F58C9238-4E04-49F3-AEA5-7D39F2330292}"/>
    <dgm:cxn modelId="{B045AF31-5B6A-42B0-BC66-3BD955F658A8}" type="presOf" srcId="{07750B2B-21AA-4B5A-BA49-7B4FDE88A79C}" destId="{30ED582C-86EF-484C-8972-E610A36CDA94}" srcOrd="1" destOrd="0" presId="urn:microsoft.com/office/officeart/2005/8/layout/list1"/>
    <dgm:cxn modelId="{D00BEFEE-0AB7-48C6-A2C2-F809D9FFE499}" type="presOf" srcId="{C5B49158-83E4-4192-8A49-F56DEC4BAFFB}" destId="{BAEDBAE0-9B88-428A-9B5C-FD98ED55A2D2}" srcOrd="1" destOrd="0" presId="urn:microsoft.com/office/officeart/2005/8/layout/list1"/>
    <dgm:cxn modelId="{A0F95411-C99E-4F99-849B-0340E632721B}" srcId="{6C0DE402-996C-4B6B-8AFB-379D565499B1}" destId="{C5B49158-83E4-4192-8A49-F56DEC4BAFFB}" srcOrd="3" destOrd="0" parTransId="{D6B36D42-497B-4C3C-85EB-50D51EA55566}" sibTransId="{22971497-92DD-4A2B-A38B-3A95E7B350AE}"/>
    <dgm:cxn modelId="{1F404552-EF62-4174-BE0E-C4B3ECDD2F88}" type="presOf" srcId="{3A54E290-19AB-45E4-899C-D98B4732621D}" destId="{9F2A0269-B8A7-4786-B200-CBD2D6D7DE6D}" srcOrd="1" destOrd="0" presId="urn:microsoft.com/office/officeart/2005/8/layout/list1"/>
    <dgm:cxn modelId="{8ECC5E2C-637E-4B01-8A63-A94B1D0509FD}" type="presParOf" srcId="{0F3C54D6-B39F-4DF9-B42E-19714E5F6645}" destId="{0DD9788E-F6EA-485F-9ADA-4A5BE48A7380}" srcOrd="0" destOrd="0" presId="urn:microsoft.com/office/officeart/2005/8/layout/list1"/>
    <dgm:cxn modelId="{A00D0128-4342-410E-9719-5860AC440152}" type="presParOf" srcId="{0DD9788E-F6EA-485F-9ADA-4A5BE48A7380}" destId="{8FF5DC9E-7795-4553-8874-600AEE57CCA5}" srcOrd="0" destOrd="0" presId="urn:microsoft.com/office/officeart/2005/8/layout/list1"/>
    <dgm:cxn modelId="{246F11A2-7544-44E0-8958-6B63F2AEB54F}" type="presParOf" srcId="{0DD9788E-F6EA-485F-9ADA-4A5BE48A7380}" destId="{9F5480A0-B627-440F-97C6-9142ECBBFD5E}" srcOrd="1" destOrd="0" presId="urn:microsoft.com/office/officeart/2005/8/layout/list1"/>
    <dgm:cxn modelId="{89E19901-699B-43A2-AFB4-6CBEB3B9BE11}" type="presParOf" srcId="{0F3C54D6-B39F-4DF9-B42E-19714E5F6645}" destId="{7287D32E-D898-4F2C-9C7F-8617F3E04ADE}" srcOrd="1" destOrd="0" presId="urn:microsoft.com/office/officeart/2005/8/layout/list1"/>
    <dgm:cxn modelId="{BA9FF661-4AC1-46D4-8C34-FF433C64163B}" type="presParOf" srcId="{0F3C54D6-B39F-4DF9-B42E-19714E5F6645}" destId="{AE0DD676-0C18-42DF-A089-6068D11E8592}" srcOrd="2" destOrd="0" presId="urn:microsoft.com/office/officeart/2005/8/layout/list1"/>
    <dgm:cxn modelId="{FA6FE8F9-D69C-4BFB-B9E0-8E25C288F7FE}" type="presParOf" srcId="{0F3C54D6-B39F-4DF9-B42E-19714E5F6645}" destId="{8D3C7F59-EFAD-4307-9DE7-C2CA95C94F0E}" srcOrd="3" destOrd="0" presId="urn:microsoft.com/office/officeart/2005/8/layout/list1"/>
    <dgm:cxn modelId="{1FD8937C-196E-4B48-B3C4-4D5D948523E4}" type="presParOf" srcId="{0F3C54D6-B39F-4DF9-B42E-19714E5F6645}" destId="{C8C9908C-A32F-4B48-BDB5-DBC651B08E6E}" srcOrd="4" destOrd="0" presId="urn:microsoft.com/office/officeart/2005/8/layout/list1"/>
    <dgm:cxn modelId="{1EFCDEE2-5F1B-42EE-9451-243FB750737F}" type="presParOf" srcId="{C8C9908C-A32F-4B48-BDB5-DBC651B08E6E}" destId="{CFA41854-BD2C-495A-87FB-1BDD0C96DFA0}" srcOrd="0" destOrd="0" presId="urn:microsoft.com/office/officeart/2005/8/layout/list1"/>
    <dgm:cxn modelId="{36D10007-9DDA-496F-A0A9-767837C190F7}" type="presParOf" srcId="{C8C9908C-A32F-4B48-BDB5-DBC651B08E6E}" destId="{30ED582C-86EF-484C-8972-E610A36CDA94}" srcOrd="1" destOrd="0" presId="urn:microsoft.com/office/officeart/2005/8/layout/list1"/>
    <dgm:cxn modelId="{ED360F90-E3EE-4641-8310-BDBAF8290F3B}" type="presParOf" srcId="{0F3C54D6-B39F-4DF9-B42E-19714E5F6645}" destId="{0A6BF4BE-93E4-4F69-AB35-DA95FDBAAB4A}" srcOrd="5" destOrd="0" presId="urn:microsoft.com/office/officeart/2005/8/layout/list1"/>
    <dgm:cxn modelId="{FA11F1F8-99DE-456A-AB11-C2638962EB22}" type="presParOf" srcId="{0F3C54D6-B39F-4DF9-B42E-19714E5F6645}" destId="{0DFBBBA4-5062-4FB9-ABC2-FAFE49712375}" srcOrd="6" destOrd="0" presId="urn:microsoft.com/office/officeart/2005/8/layout/list1"/>
    <dgm:cxn modelId="{019A85CF-795F-427E-9D3F-10688056B545}" type="presParOf" srcId="{0F3C54D6-B39F-4DF9-B42E-19714E5F6645}" destId="{DAE1B4B3-B060-45BA-954D-69811C5FD350}" srcOrd="7" destOrd="0" presId="urn:microsoft.com/office/officeart/2005/8/layout/list1"/>
    <dgm:cxn modelId="{71A02110-3B4F-4611-8BBC-BB71145A55C2}" type="presParOf" srcId="{0F3C54D6-B39F-4DF9-B42E-19714E5F6645}" destId="{A4BC4654-3A39-49A2-89F4-1BE4D5A34101}" srcOrd="8" destOrd="0" presId="urn:microsoft.com/office/officeart/2005/8/layout/list1"/>
    <dgm:cxn modelId="{0AEF620A-5071-4092-B23E-29EC239339CC}" type="presParOf" srcId="{A4BC4654-3A39-49A2-89F4-1BE4D5A34101}" destId="{71405A8B-E4E7-4DD6-8282-97DF383370AF}" srcOrd="0" destOrd="0" presId="urn:microsoft.com/office/officeart/2005/8/layout/list1"/>
    <dgm:cxn modelId="{566FDFC0-F251-47D7-9CAD-FD7245581B7C}" type="presParOf" srcId="{A4BC4654-3A39-49A2-89F4-1BE4D5A34101}" destId="{9F2A0269-B8A7-4786-B200-CBD2D6D7DE6D}" srcOrd="1" destOrd="0" presId="urn:microsoft.com/office/officeart/2005/8/layout/list1"/>
    <dgm:cxn modelId="{5D3ED154-8C5F-4D4D-B716-6FA9576508F6}" type="presParOf" srcId="{0F3C54D6-B39F-4DF9-B42E-19714E5F6645}" destId="{21379F1A-BA3F-4CAE-8299-A82C148A7F81}" srcOrd="9" destOrd="0" presId="urn:microsoft.com/office/officeart/2005/8/layout/list1"/>
    <dgm:cxn modelId="{014B6453-3C54-47CC-AEA9-50E35BF2323A}" type="presParOf" srcId="{0F3C54D6-B39F-4DF9-B42E-19714E5F6645}" destId="{87BEA691-9FA1-4754-A2E5-B50820589E75}" srcOrd="10" destOrd="0" presId="urn:microsoft.com/office/officeart/2005/8/layout/list1"/>
    <dgm:cxn modelId="{94A56A82-B08F-41CC-B222-12C5AA7EBB70}" type="presParOf" srcId="{0F3C54D6-B39F-4DF9-B42E-19714E5F6645}" destId="{41FEB814-0A9F-46B4-BD57-C1D50E1FD348}" srcOrd="11" destOrd="0" presId="urn:microsoft.com/office/officeart/2005/8/layout/list1"/>
    <dgm:cxn modelId="{DB8AFBF0-AF8E-46A1-9327-B9EB30287F62}" type="presParOf" srcId="{0F3C54D6-B39F-4DF9-B42E-19714E5F6645}" destId="{32DFF4F7-E3E4-4905-8895-AF901E9B4764}" srcOrd="12" destOrd="0" presId="urn:microsoft.com/office/officeart/2005/8/layout/list1"/>
    <dgm:cxn modelId="{958AFF4D-932E-47BD-82CB-866863311F08}" type="presParOf" srcId="{32DFF4F7-E3E4-4905-8895-AF901E9B4764}" destId="{ECC0C151-48E8-45C3-AA54-3CF9297A8E4E}" srcOrd="0" destOrd="0" presId="urn:microsoft.com/office/officeart/2005/8/layout/list1"/>
    <dgm:cxn modelId="{FD2FE94D-8791-4146-932F-186CEFFC62FA}" type="presParOf" srcId="{32DFF4F7-E3E4-4905-8895-AF901E9B4764}" destId="{BAEDBAE0-9B88-428A-9B5C-FD98ED55A2D2}" srcOrd="1" destOrd="0" presId="urn:microsoft.com/office/officeart/2005/8/layout/list1"/>
    <dgm:cxn modelId="{856B2F69-B2ED-4B68-9519-0E7E3BE30488}" type="presParOf" srcId="{0F3C54D6-B39F-4DF9-B42E-19714E5F6645}" destId="{4A877136-269A-4EC3-8678-E729E3F18BFA}" srcOrd="13" destOrd="0" presId="urn:microsoft.com/office/officeart/2005/8/layout/list1"/>
    <dgm:cxn modelId="{FF37B1C5-C9BB-4592-BB58-163A280AF357}" type="presParOf" srcId="{0F3C54D6-B39F-4DF9-B42E-19714E5F6645}" destId="{88AD5889-1112-4794-9F0C-2261E872C0C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1E1D82B-4760-4209-9C36-7668774E53D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4A6E2-7937-4598-B560-889E7BE30E7D}">
      <dgm:prSet/>
      <dgm:spPr/>
      <dgm:t>
        <a:bodyPr/>
        <a:lstStyle/>
        <a:p>
          <a:pPr rtl="0"/>
          <a:r>
            <a:rPr lang="en-US" b="1" dirty="0" smtClean="0"/>
            <a:t>Authentication</a:t>
          </a:r>
          <a:endParaRPr lang="en-US" dirty="0"/>
        </a:p>
      </dgm:t>
    </dgm:pt>
    <dgm:pt modelId="{35C1FFC0-1B3A-482C-A91F-BF82F67EEE98}" type="parTrans" cxnId="{CD501897-EE31-40A2-8292-E88B1164DFFB}">
      <dgm:prSet/>
      <dgm:spPr/>
      <dgm:t>
        <a:bodyPr/>
        <a:lstStyle/>
        <a:p>
          <a:endParaRPr lang="en-US"/>
        </a:p>
      </dgm:t>
    </dgm:pt>
    <dgm:pt modelId="{FF548D86-2668-46C8-9306-40E94A544807}" type="sibTrans" cxnId="{CD501897-EE31-40A2-8292-E88B1164DFFB}">
      <dgm:prSet/>
      <dgm:spPr/>
      <dgm:t>
        <a:bodyPr/>
        <a:lstStyle/>
        <a:p>
          <a:endParaRPr lang="en-US"/>
        </a:p>
      </dgm:t>
    </dgm:pt>
    <dgm:pt modelId="{B5407A5D-D664-4540-B529-CA6F6C2F7BF4}">
      <dgm:prSet/>
      <dgm:spPr/>
      <dgm:t>
        <a:bodyPr/>
        <a:lstStyle/>
        <a:p>
          <a:pPr rtl="0"/>
          <a:r>
            <a:rPr lang="en-AU" dirty="0" smtClean="0"/>
            <a:t>have both peer-entity &amp; data origin authentication</a:t>
          </a:r>
          <a:endParaRPr lang="en-US" dirty="0"/>
        </a:p>
      </dgm:t>
    </dgm:pt>
    <dgm:pt modelId="{0BE35E92-1765-4C66-A1F9-09F22B9C8BFA}" type="parTrans" cxnId="{6A19385F-76AE-4ACD-A4B4-663661F3D2BC}">
      <dgm:prSet/>
      <dgm:spPr/>
      <dgm:t>
        <a:bodyPr/>
        <a:lstStyle/>
        <a:p>
          <a:endParaRPr lang="en-US"/>
        </a:p>
      </dgm:t>
    </dgm:pt>
    <dgm:pt modelId="{507219EB-E246-4295-B5D1-B0D6367372B9}" type="sibTrans" cxnId="{6A19385F-76AE-4ACD-A4B4-663661F3D2BC}">
      <dgm:prSet/>
      <dgm:spPr/>
      <dgm:t>
        <a:bodyPr/>
        <a:lstStyle/>
        <a:p>
          <a:endParaRPr lang="en-US"/>
        </a:p>
      </dgm:t>
    </dgm:pt>
    <dgm:pt modelId="{2A423190-6B35-4F88-85C1-EC97B24D6BB5}">
      <dgm:prSet/>
      <dgm:spPr/>
      <dgm:t>
        <a:bodyPr/>
        <a:lstStyle/>
        <a:p>
          <a:pPr rtl="0"/>
          <a:r>
            <a:rPr lang="en-US" b="1" dirty="0" smtClean="0"/>
            <a:t>Access Control</a:t>
          </a:r>
          <a:endParaRPr lang="en-US" dirty="0"/>
        </a:p>
      </dgm:t>
    </dgm:pt>
    <dgm:pt modelId="{C842B63E-5CAC-4A75-B956-E491F0CB51F3}" type="parTrans" cxnId="{B721DFC5-FEB8-4DB1-9127-BDA56A5FA3FF}">
      <dgm:prSet/>
      <dgm:spPr/>
      <dgm:t>
        <a:bodyPr/>
        <a:lstStyle/>
        <a:p>
          <a:endParaRPr lang="en-US"/>
        </a:p>
      </dgm:t>
    </dgm:pt>
    <dgm:pt modelId="{D46E218E-CC95-41DE-AE98-6FD63C54AED7}" type="sibTrans" cxnId="{B721DFC5-FEB8-4DB1-9127-BDA56A5FA3FF}">
      <dgm:prSet/>
      <dgm:spPr/>
      <dgm:t>
        <a:bodyPr/>
        <a:lstStyle/>
        <a:p>
          <a:endParaRPr lang="en-US"/>
        </a:p>
      </dgm:t>
    </dgm:pt>
    <dgm:pt modelId="{DEA6BFBB-BC25-49C6-99E9-61D065D3C9E0}">
      <dgm:prSet/>
      <dgm:spPr/>
      <dgm:t>
        <a:bodyPr/>
        <a:lstStyle/>
        <a:p>
          <a:pPr rtl="0"/>
          <a:r>
            <a:rPr lang="en-US" b="1" dirty="0" smtClean="0"/>
            <a:t>Data Confidentiality</a:t>
          </a:r>
          <a:endParaRPr lang="en-US" dirty="0"/>
        </a:p>
      </dgm:t>
    </dgm:pt>
    <dgm:pt modelId="{B20ABCCA-B75F-4818-9891-FCAE12503C4B}" type="parTrans" cxnId="{E926D3C4-CE9A-427D-B46C-E3066029BFF4}">
      <dgm:prSet/>
      <dgm:spPr/>
      <dgm:t>
        <a:bodyPr/>
        <a:lstStyle/>
        <a:p>
          <a:endParaRPr lang="en-US"/>
        </a:p>
      </dgm:t>
    </dgm:pt>
    <dgm:pt modelId="{8F4FB3F7-3BCF-4F97-BDFD-8192B74AEE07}" type="sibTrans" cxnId="{E926D3C4-CE9A-427D-B46C-E3066029BFF4}">
      <dgm:prSet/>
      <dgm:spPr/>
      <dgm:t>
        <a:bodyPr/>
        <a:lstStyle/>
        <a:p>
          <a:endParaRPr lang="en-US"/>
        </a:p>
      </dgm:t>
    </dgm:pt>
    <dgm:pt modelId="{A19A4EB5-60EC-4EE4-93AC-D1E18AD5E27A}">
      <dgm:prSet/>
      <dgm:spPr/>
      <dgm:t>
        <a:bodyPr/>
        <a:lstStyle/>
        <a:p>
          <a:pPr rtl="0"/>
          <a:r>
            <a:rPr lang="en-US" dirty="0" smtClean="0"/>
            <a:t> </a:t>
          </a:r>
          <a:r>
            <a:rPr lang="en-AU" dirty="0" smtClean="0"/>
            <a:t>assurance that communicating entity is the one claimed</a:t>
          </a:r>
          <a:endParaRPr lang="en-US" dirty="0"/>
        </a:p>
      </dgm:t>
    </dgm:pt>
    <dgm:pt modelId="{74736F8F-FC09-4DA2-8846-F6C98196C23F}" type="parTrans" cxnId="{3B4E443E-C077-413A-A8CF-02E4FDA9099F}">
      <dgm:prSet/>
      <dgm:spPr/>
      <dgm:t>
        <a:bodyPr/>
        <a:lstStyle/>
        <a:p>
          <a:endParaRPr lang="en-US"/>
        </a:p>
      </dgm:t>
    </dgm:pt>
    <dgm:pt modelId="{E0A02290-D981-4A7A-B541-A4B57391A87A}" type="sibTrans" cxnId="{3B4E443E-C077-413A-A8CF-02E4FDA9099F}">
      <dgm:prSet/>
      <dgm:spPr/>
      <dgm:t>
        <a:bodyPr/>
        <a:lstStyle/>
        <a:p>
          <a:endParaRPr lang="en-US"/>
        </a:p>
      </dgm:t>
    </dgm:pt>
    <dgm:pt modelId="{9E754AF2-BA65-4B84-9C84-B07C05DF005D}">
      <dgm:prSet/>
      <dgm:spPr/>
      <dgm:t>
        <a:bodyPr/>
        <a:lstStyle/>
        <a:p>
          <a:pPr rtl="0"/>
          <a:r>
            <a:rPr lang="en-US" dirty="0" smtClean="0"/>
            <a:t> </a:t>
          </a:r>
          <a:r>
            <a:rPr lang="en-AU" dirty="0" smtClean="0"/>
            <a:t>prevention of the unauthorized use of a resource</a:t>
          </a:r>
          <a:endParaRPr lang="en-US" dirty="0"/>
        </a:p>
      </dgm:t>
    </dgm:pt>
    <dgm:pt modelId="{EF52913A-E8EB-42D0-934F-E4EEBE7D1201}" type="parTrans" cxnId="{8AA00C7E-B261-4068-821B-EFDF9DFA10BD}">
      <dgm:prSet/>
      <dgm:spPr/>
      <dgm:t>
        <a:bodyPr/>
        <a:lstStyle/>
        <a:p>
          <a:endParaRPr lang="en-US"/>
        </a:p>
      </dgm:t>
    </dgm:pt>
    <dgm:pt modelId="{8DA0245D-0211-415B-A3A7-ED930A1503D7}" type="sibTrans" cxnId="{8AA00C7E-B261-4068-821B-EFDF9DFA10BD}">
      <dgm:prSet/>
      <dgm:spPr/>
      <dgm:t>
        <a:bodyPr/>
        <a:lstStyle/>
        <a:p>
          <a:endParaRPr lang="en-US"/>
        </a:p>
      </dgm:t>
    </dgm:pt>
    <dgm:pt modelId="{347F11FA-6A46-4EE7-945A-F0FA1A85C075}">
      <dgm:prSet/>
      <dgm:spPr/>
      <dgm:t>
        <a:bodyPr/>
        <a:lstStyle/>
        <a:p>
          <a:pPr rtl="0"/>
          <a:r>
            <a:rPr lang="en-AU" smtClean="0"/>
            <a:t>protection </a:t>
          </a:r>
          <a:r>
            <a:rPr lang="en-AU" dirty="0" smtClean="0"/>
            <a:t>of data from unauthorized disclosure</a:t>
          </a:r>
          <a:endParaRPr lang="en-US" dirty="0"/>
        </a:p>
      </dgm:t>
    </dgm:pt>
    <dgm:pt modelId="{5C125805-8817-4D16-A283-728E4468AD20}" type="parTrans" cxnId="{CBA6A923-77E4-4D36-8880-65830E2FB7A8}">
      <dgm:prSet/>
      <dgm:spPr/>
      <dgm:t>
        <a:bodyPr/>
        <a:lstStyle/>
        <a:p>
          <a:endParaRPr lang="en-US"/>
        </a:p>
      </dgm:t>
    </dgm:pt>
    <dgm:pt modelId="{AB522E78-AB0F-43E7-91DF-6AFC381B2549}" type="sibTrans" cxnId="{CBA6A923-77E4-4D36-8880-65830E2FB7A8}">
      <dgm:prSet/>
      <dgm:spPr/>
      <dgm:t>
        <a:bodyPr/>
        <a:lstStyle/>
        <a:p>
          <a:endParaRPr lang="en-US"/>
        </a:p>
      </dgm:t>
    </dgm:pt>
    <dgm:pt modelId="{9107FB65-E9BB-4307-9A1B-4777CCA57478}" type="pres">
      <dgm:prSet presAssocID="{D1E1D82B-4760-4209-9C36-7668774E53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FA87EF-3CB7-4F07-8B82-3DA1A5F05282}" type="pres">
      <dgm:prSet presAssocID="{3634A6E2-7937-4598-B560-889E7BE30E7D}" presName="linNode" presStyleCnt="0"/>
      <dgm:spPr/>
    </dgm:pt>
    <dgm:pt modelId="{1139AEA3-9A08-4CAF-83F4-BF4C62FD7E0A}" type="pres">
      <dgm:prSet presAssocID="{3634A6E2-7937-4598-B560-889E7BE30E7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0A8D2-7C4C-486A-9642-0D727EAF11A3}" type="pres">
      <dgm:prSet presAssocID="{3634A6E2-7937-4598-B560-889E7BE30E7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574A9-26D1-4557-89CF-94435DDB12F1}" type="pres">
      <dgm:prSet presAssocID="{FF548D86-2668-46C8-9306-40E94A544807}" presName="sp" presStyleCnt="0"/>
      <dgm:spPr/>
    </dgm:pt>
    <dgm:pt modelId="{700F948A-F9E5-4718-8BBE-72E254426121}" type="pres">
      <dgm:prSet presAssocID="{2A423190-6B35-4F88-85C1-EC97B24D6BB5}" presName="linNode" presStyleCnt="0"/>
      <dgm:spPr/>
    </dgm:pt>
    <dgm:pt modelId="{7CD3ED20-45C6-4D7F-94D1-787EDA38E8F0}" type="pres">
      <dgm:prSet presAssocID="{2A423190-6B35-4F88-85C1-EC97B24D6BB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A0800C-CC8E-4CD2-A965-C64E09F19B1E}" type="pres">
      <dgm:prSet presAssocID="{2A423190-6B35-4F88-85C1-EC97B24D6BB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8475B-7BED-4364-B8DB-2977F33DE644}" type="pres">
      <dgm:prSet presAssocID="{D46E218E-CC95-41DE-AE98-6FD63C54AED7}" presName="sp" presStyleCnt="0"/>
      <dgm:spPr/>
    </dgm:pt>
    <dgm:pt modelId="{F10BFA04-8253-412A-99F1-E5CA415C788F}" type="pres">
      <dgm:prSet presAssocID="{DEA6BFBB-BC25-49C6-99E9-61D065D3C9E0}" presName="linNode" presStyleCnt="0"/>
      <dgm:spPr/>
    </dgm:pt>
    <dgm:pt modelId="{9BF66EA1-ADFB-4B0E-A7AD-9F80266C7AD9}" type="pres">
      <dgm:prSet presAssocID="{DEA6BFBB-BC25-49C6-99E9-61D065D3C9E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3F967-9283-4404-964E-F061D99CB778}" type="pres">
      <dgm:prSet presAssocID="{DEA6BFBB-BC25-49C6-99E9-61D065D3C9E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69F52-CC5B-401B-B526-C5CDBABD3459}" type="presOf" srcId="{2A423190-6B35-4F88-85C1-EC97B24D6BB5}" destId="{7CD3ED20-45C6-4D7F-94D1-787EDA38E8F0}" srcOrd="0" destOrd="0" presId="urn:microsoft.com/office/officeart/2005/8/layout/vList5"/>
    <dgm:cxn modelId="{961B6E74-7FD1-4C0C-83F8-6C8CCEBD8FDD}" type="presOf" srcId="{B5407A5D-D664-4540-B529-CA6F6C2F7BF4}" destId="{B600A8D2-7C4C-486A-9642-0D727EAF11A3}" srcOrd="0" destOrd="1" presId="urn:microsoft.com/office/officeart/2005/8/layout/vList5"/>
    <dgm:cxn modelId="{6A19385F-76AE-4ACD-A4B4-663661F3D2BC}" srcId="{3634A6E2-7937-4598-B560-889E7BE30E7D}" destId="{B5407A5D-D664-4540-B529-CA6F6C2F7BF4}" srcOrd="1" destOrd="0" parTransId="{0BE35E92-1765-4C66-A1F9-09F22B9C8BFA}" sibTransId="{507219EB-E246-4295-B5D1-B0D6367372B9}"/>
    <dgm:cxn modelId="{D64373B2-F744-46B8-84B4-E50B5E5ECA48}" type="presOf" srcId="{DEA6BFBB-BC25-49C6-99E9-61D065D3C9E0}" destId="{9BF66EA1-ADFB-4B0E-A7AD-9F80266C7AD9}" srcOrd="0" destOrd="0" presId="urn:microsoft.com/office/officeart/2005/8/layout/vList5"/>
    <dgm:cxn modelId="{B721DFC5-FEB8-4DB1-9127-BDA56A5FA3FF}" srcId="{D1E1D82B-4760-4209-9C36-7668774E53DE}" destId="{2A423190-6B35-4F88-85C1-EC97B24D6BB5}" srcOrd="1" destOrd="0" parTransId="{C842B63E-5CAC-4A75-B956-E491F0CB51F3}" sibTransId="{D46E218E-CC95-41DE-AE98-6FD63C54AED7}"/>
    <dgm:cxn modelId="{3B4E443E-C077-413A-A8CF-02E4FDA9099F}" srcId="{3634A6E2-7937-4598-B560-889E7BE30E7D}" destId="{A19A4EB5-60EC-4EE4-93AC-D1E18AD5E27A}" srcOrd="0" destOrd="0" parTransId="{74736F8F-FC09-4DA2-8846-F6C98196C23F}" sibTransId="{E0A02290-D981-4A7A-B541-A4B57391A87A}"/>
    <dgm:cxn modelId="{8AA00C7E-B261-4068-821B-EFDF9DFA10BD}" srcId="{2A423190-6B35-4F88-85C1-EC97B24D6BB5}" destId="{9E754AF2-BA65-4B84-9C84-B07C05DF005D}" srcOrd="0" destOrd="0" parTransId="{EF52913A-E8EB-42D0-934F-E4EEBE7D1201}" sibTransId="{8DA0245D-0211-415B-A3A7-ED930A1503D7}"/>
    <dgm:cxn modelId="{93529C6E-90C8-4871-8B2F-A630E3883603}" type="presOf" srcId="{D1E1D82B-4760-4209-9C36-7668774E53DE}" destId="{9107FB65-E9BB-4307-9A1B-4777CCA57478}" srcOrd="0" destOrd="0" presId="urn:microsoft.com/office/officeart/2005/8/layout/vList5"/>
    <dgm:cxn modelId="{CBA6A923-77E4-4D36-8880-65830E2FB7A8}" srcId="{DEA6BFBB-BC25-49C6-99E9-61D065D3C9E0}" destId="{347F11FA-6A46-4EE7-945A-F0FA1A85C075}" srcOrd="0" destOrd="0" parTransId="{5C125805-8817-4D16-A283-728E4468AD20}" sibTransId="{AB522E78-AB0F-43E7-91DF-6AFC381B2549}"/>
    <dgm:cxn modelId="{E8B4BB21-EB05-4F59-B05E-6EE84246E75A}" type="presOf" srcId="{347F11FA-6A46-4EE7-945A-F0FA1A85C075}" destId="{DBC3F967-9283-4404-964E-F061D99CB778}" srcOrd="0" destOrd="0" presId="urn:microsoft.com/office/officeart/2005/8/layout/vList5"/>
    <dgm:cxn modelId="{CD501897-EE31-40A2-8292-E88B1164DFFB}" srcId="{D1E1D82B-4760-4209-9C36-7668774E53DE}" destId="{3634A6E2-7937-4598-B560-889E7BE30E7D}" srcOrd="0" destOrd="0" parTransId="{35C1FFC0-1B3A-482C-A91F-BF82F67EEE98}" sibTransId="{FF548D86-2668-46C8-9306-40E94A544807}"/>
    <dgm:cxn modelId="{EAE211D7-0DA0-4273-96F5-AB0B82E3D60E}" type="presOf" srcId="{A19A4EB5-60EC-4EE4-93AC-D1E18AD5E27A}" destId="{B600A8D2-7C4C-486A-9642-0D727EAF11A3}" srcOrd="0" destOrd="0" presId="urn:microsoft.com/office/officeart/2005/8/layout/vList5"/>
    <dgm:cxn modelId="{45FAC5C0-A0A5-4EB5-805D-1912BE88AA6C}" type="presOf" srcId="{9E754AF2-BA65-4B84-9C84-B07C05DF005D}" destId="{6CA0800C-CC8E-4CD2-A965-C64E09F19B1E}" srcOrd="0" destOrd="0" presId="urn:microsoft.com/office/officeart/2005/8/layout/vList5"/>
    <dgm:cxn modelId="{EB3F1921-BC62-484B-AECF-AC1E628998EF}" type="presOf" srcId="{3634A6E2-7937-4598-B560-889E7BE30E7D}" destId="{1139AEA3-9A08-4CAF-83F4-BF4C62FD7E0A}" srcOrd="0" destOrd="0" presId="urn:microsoft.com/office/officeart/2005/8/layout/vList5"/>
    <dgm:cxn modelId="{E926D3C4-CE9A-427D-B46C-E3066029BFF4}" srcId="{D1E1D82B-4760-4209-9C36-7668774E53DE}" destId="{DEA6BFBB-BC25-49C6-99E9-61D065D3C9E0}" srcOrd="2" destOrd="0" parTransId="{B20ABCCA-B75F-4818-9891-FCAE12503C4B}" sibTransId="{8F4FB3F7-3BCF-4F97-BDFD-8192B74AEE07}"/>
    <dgm:cxn modelId="{FCAF1E58-E5A4-4233-89EC-D7873270182E}" type="presParOf" srcId="{9107FB65-E9BB-4307-9A1B-4777CCA57478}" destId="{78FA87EF-3CB7-4F07-8B82-3DA1A5F05282}" srcOrd="0" destOrd="0" presId="urn:microsoft.com/office/officeart/2005/8/layout/vList5"/>
    <dgm:cxn modelId="{13EBC27D-C654-4F08-9D83-9A29C5B6CB0A}" type="presParOf" srcId="{78FA87EF-3CB7-4F07-8B82-3DA1A5F05282}" destId="{1139AEA3-9A08-4CAF-83F4-BF4C62FD7E0A}" srcOrd="0" destOrd="0" presId="urn:microsoft.com/office/officeart/2005/8/layout/vList5"/>
    <dgm:cxn modelId="{D991912D-04BA-441D-AF24-F0BE33E4C2F1}" type="presParOf" srcId="{78FA87EF-3CB7-4F07-8B82-3DA1A5F05282}" destId="{B600A8D2-7C4C-486A-9642-0D727EAF11A3}" srcOrd="1" destOrd="0" presId="urn:microsoft.com/office/officeart/2005/8/layout/vList5"/>
    <dgm:cxn modelId="{02BA18F2-1CE1-4F5D-9811-F2AFE5AED787}" type="presParOf" srcId="{9107FB65-E9BB-4307-9A1B-4777CCA57478}" destId="{860574A9-26D1-4557-89CF-94435DDB12F1}" srcOrd="1" destOrd="0" presId="urn:microsoft.com/office/officeart/2005/8/layout/vList5"/>
    <dgm:cxn modelId="{5903B17F-8117-452E-93E5-0B5F9234D483}" type="presParOf" srcId="{9107FB65-E9BB-4307-9A1B-4777CCA57478}" destId="{700F948A-F9E5-4718-8BBE-72E254426121}" srcOrd="2" destOrd="0" presId="urn:microsoft.com/office/officeart/2005/8/layout/vList5"/>
    <dgm:cxn modelId="{40D44423-FA92-4C56-B9F2-7EFADBE19DA3}" type="presParOf" srcId="{700F948A-F9E5-4718-8BBE-72E254426121}" destId="{7CD3ED20-45C6-4D7F-94D1-787EDA38E8F0}" srcOrd="0" destOrd="0" presId="urn:microsoft.com/office/officeart/2005/8/layout/vList5"/>
    <dgm:cxn modelId="{2E8F5328-2306-402B-9CD2-CFAEA396C1EC}" type="presParOf" srcId="{700F948A-F9E5-4718-8BBE-72E254426121}" destId="{6CA0800C-CC8E-4CD2-A965-C64E09F19B1E}" srcOrd="1" destOrd="0" presId="urn:microsoft.com/office/officeart/2005/8/layout/vList5"/>
    <dgm:cxn modelId="{553B8471-56E6-4AB4-8B6E-2C7772FEF237}" type="presParOf" srcId="{9107FB65-E9BB-4307-9A1B-4777CCA57478}" destId="{B1E8475B-7BED-4364-B8DB-2977F33DE644}" srcOrd="3" destOrd="0" presId="urn:microsoft.com/office/officeart/2005/8/layout/vList5"/>
    <dgm:cxn modelId="{5441973F-54F7-4A69-86E6-1D3C8EB30494}" type="presParOf" srcId="{9107FB65-E9BB-4307-9A1B-4777CCA57478}" destId="{F10BFA04-8253-412A-99F1-E5CA415C788F}" srcOrd="4" destOrd="0" presId="urn:microsoft.com/office/officeart/2005/8/layout/vList5"/>
    <dgm:cxn modelId="{30AF3378-D6D7-429A-BCDB-3CCD459AD921}" type="presParOf" srcId="{F10BFA04-8253-412A-99F1-E5CA415C788F}" destId="{9BF66EA1-ADFB-4B0E-A7AD-9F80266C7AD9}" srcOrd="0" destOrd="0" presId="urn:microsoft.com/office/officeart/2005/8/layout/vList5"/>
    <dgm:cxn modelId="{C6F1964E-34EB-449D-A0BA-BA5340FCE529}" type="presParOf" srcId="{F10BFA04-8253-412A-99F1-E5CA415C788F}" destId="{DBC3F967-9283-4404-964E-F061D99CB77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36951A-5FBC-44FD-A5BA-B9BEC8829FC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F8C115-FD53-426F-81FC-972C234F0920}">
      <dgm:prSet/>
      <dgm:spPr/>
      <dgm:t>
        <a:bodyPr/>
        <a:lstStyle/>
        <a:p>
          <a:pPr rtl="0"/>
          <a:r>
            <a:rPr lang="en-US" b="1" dirty="0" smtClean="0"/>
            <a:t>Data Integrity</a:t>
          </a:r>
          <a:endParaRPr lang="en-US" dirty="0"/>
        </a:p>
      </dgm:t>
    </dgm:pt>
    <dgm:pt modelId="{13BC75C5-0D19-49FA-BD4E-6F32B7EA2C86}" type="parTrans" cxnId="{F622B880-A319-408E-AB3E-7582E2CE159A}">
      <dgm:prSet/>
      <dgm:spPr/>
      <dgm:t>
        <a:bodyPr/>
        <a:lstStyle/>
        <a:p>
          <a:endParaRPr lang="en-US"/>
        </a:p>
      </dgm:t>
    </dgm:pt>
    <dgm:pt modelId="{6878677A-336F-4A70-AC4F-F016E634BABA}" type="sibTrans" cxnId="{F622B880-A319-408E-AB3E-7582E2CE159A}">
      <dgm:prSet/>
      <dgm:spPr/>
      <dgm:t>
        <a:bodyPr/>
        <a:lstStyle/>
        <a:p>
          <a:endParaRPr lang="en-US"/>
        </a:p>
      </dgm:t>
    </dgm:pt>
    <dgm:pt modelId="{8071FFFB-5A8C-40CD-9067-DABE3375C118}">
      <dgm:prSet/>
      <dgm:spPr/>
      <dgm:t>
        <a:bodyPr/>
        <a:lstStyle/>
        <a:p>
          <a:pPr rtl="0"/>
          <a:r>
            <a:rPr lang="en-US" b="1" dirty="0" smtClean="0"/>
            <a:t>Non-Repudiation</a:t>
          </a:r>
          <a:endParaRPr lang="en-US" dirty="0"/>
        </a:p>
      </dgm:t>
    </dgm:pt>
    <dgm:pt modelId="{75E455C3-3723-4E9E-82AF-EF0769168BC2}" type="parTrans" cxnId="{B4F4E3E4-68FB-4E72-AD9A-A2EF83328108}">
      <dgm:prSet/>
      <dgm:spPr/>
      <dgm:t>
        <a:bodyPr/>
        <a:lstStyle/>
        <a:p>
          <a:endParaRPr lang="en-US"/>
        </a:p>
      </dgm:t>
    </dgm:pt>
    <dgm:pt modelId="{BCE86D3C-A07F-49A7-97E8-3060FDBBC4CD}" type="sibTrans" cxnId="{B4F4E3E4-68FB-4E72-AD9A-A2EF83328108}">
      <dgm:prSet/>
      <dgm:spPr/>
      <dgm:t>
        <a:bodyPr/>
        <a:lstStyle/>
        <a:p>
          <a:endParaRPr lang="en-US"/>
        </a:p>
      </dgm:t>
    </dgm:pt>
    <dgm:pt modelId="{ECBC7238-8B5D-49AC-AC5A-A8CD0307E7EA}">
      <dgm:prSet/>
      <dgm:spPr/>
      <dgm:t>
        <a:bodyPr/>
        <a:lstStyle/>
        <a:p>
          <a:pPr rtl="0"/>
          <a:r>
            <a:rPr lang="en-US" b="1" dirty="0" smtClean="0"/>
            <a:t>Availability</a:t>
          </a:r>
          <a:endParaRPr lang="en-US" dirty="0"/>
        </a:p>
      </dgm:t>
    </dgm:pt>
    <dgm:pt modelId="{007EAC9A-0C05-4056-A11A-31B16ABCFBBF}" type="parTrans" cxnId="{86D03B31-E07A-4C7A-B334-2B076BF6C310}">
      <dgm:prSet/>
      <dgm:spPr/>
      <dgm:t>
        <a:bodyPr/>
        <a:lstStyle/>
        <a:p>
          <a:endParaRPr lang="en-US"/>
        </a:p>
      </dgm:t>
    </dgm:pt>
    <dgm:pt modelId="{728C6FFA-06C7-48F5-977A-7A9262E14A7B}" type="sibTrans" cxnId="{86D03B31-E07A-4C7A-B334-2B076BF6C310}">
      <dgm:prSet/>
      <dgm:spPr/>
      <dgm:t>
        <a:bodyPr/>
        <a:lstStyle/>
        <a:p>
          <a:endParaRPr lang="en-US"/>
        </a:p>
      </dgm:t>
    </dgm:pt>
    <dgm:pt modelId="{09DA63E7-BBC2-496C-9C68-6379C9FBA71F}">
      <dgm:prSet/>
      <dgm:spPr/>
      <dgm:t>
        <a:bodyPr/>
        <a:lstStyle/>
        <a:p>
          <a:pPr rtl="0"/>
          <a:r>
            <a:rPr lang="en-AU" dirty="0" smtClean="0"/>
            <a:t>assurance that data received is as sent by an authorized entity</a:t>
          </a:r>
          <a:endParaRPr lang="en-US" dirty="0"/>
        </a:p>
      </dgm:t>
    </dgm:pt>
    <dgm:pt modelId="{4CC97849-3181-4F4E-9748-6F22B1EF84C7}" type="parTrans" cxnId="{A28A89D8-4EDA-4267-98C4-14E2528E0EE2}">
      <dgm:prSet/>
      <dgm:spPr/>
      <dgm:t>
        <a:bodyPr/>
        <a:lstStyle/>
        <a:p>
          <a:endParaRPr lang="en-US"/>
        </a:p>
      </dgm:t>
    </dgm:pt>
    <dgm:pt modelId="{A01F7EC6-AB95-4C6B-BE7A-C13E6CF8F8EA}" type="sibTrans" cxnId="{A28A89D8-4EDA-4267-98C4-14E2528E0EE2}">
      <dgm:prSet/>
      <dgm:spPr/>
      <dgm:t>
        <a:bodyPr/>
        <a:lstStyle/>
        <a:p>
          <a:endParaRPr lang="en-US"/>
        </a:p>
      </dgm:t>
    </dgm:pt>
    <dgm:pt modelId="{B6C4D9CD-5CBE-4899-83BD-6DA30D7B0F49}">
      <dgm:prSet/>
      <dgm:spPr/>
      <dgm:t>
        <a:bodyPr/>
        <a:lstStyle/>
        <a:p>
          <a:pPr rtl="0"/>
          <a:r>
            <a:rPr lang="en-AU" dirty="0" smtClean="0"/>
            <a:t>protection against denial by one of the parties in a communication</a:t>
          </a:r>
          <a:endParaRPr lang="en-US" dirty="0"/>
        </a:p>
      </dgm:t>
    </dgm:pt>
    <dgm:pt modelId="{EC82E6EF-00CF-45F5-8AA6-E61C833A88CD}" type="parTrans" cxnId="{E235B3A9-54C5-4FE0-AB1B-C0CD8F1270ED}">
      <dgm:prSet/>
      <dgm:spPr/>
      <dgm:t>
        <a:bodyPr/>
        <a:lstStyle/>
        <a:p>
          <a:endParaRPr lang="en-US"/>
        </a:p>
      </dgm:t>
    </dgm:pt>
    <dgm:pt modelId="{9EDFB49C-8AB6-4D74-8D17-DEA73F7406F6}" type="sibTrans" cxnId="{E235B3A9-54C5-4FE0-AB1B-C0CD8F1270ED}">
      <dgm:prSet/>
      <dgm:spPr/>
      <dgm:t>
        <a:bodyPr/>
        <a:lstStyle/>
        <a:p>
          <a:endParaRPr lang="en-US"/>
        </a:p>
      </dgm:t>
    </dgm:pt>
    <dgm:pt modelId="{229D7BA9-7D23-4878-AD78-7219C9A28754}">
      <dgm:prSet/>
      <dgm:spPr/>
      <dgm:t>
        <a:bodyPr/>
        <a:lstStyle/>
        <a:p>
          <a:pPr rtl="0"/>
          <a:r>
            <a:rPr lang="en-US" smtClean="0"/>
            <a:t>resource </a:t>
          </a:r>
          <a:r>
            <a:rPr lang="en-US" dirty="0" smtClean="0"/>
            <a:t>accessible/usable</a:t>
          </a:r>
          <a:endParaRPr lang="en-US" dirty="0"/>
        </a:p>
      </dgm:t>
    </dgm:pt>
    <dgm:pt modelId="{02193D88-DC06-49D2-817B-80E532B2EF96}" type="parTrans" cxnId="{13B08E4F-E8E3-4562-B641-15E4C2F50DE8}">
      <dgm:prSet/>
      <dgm:spPr/>
      <dgm:t>
        <a:bodyPr/>
        <a:lstStyle/>
        <a:p>
          <a:endParaRPr lang="en-US"/>
        </a:p>
      </dgm:t>
    </dgm:pt>
    <dgm:pt modelId="{1637ACE4-D507-45A0-A7CD-D65C9D3780B6}" type="sibTrans" cxnId="{13B08E4F-E8E3-4562-B641-15E4C2F50DE8}">
      <dgm:prSet/>
      <dgm:spPr/>
      <dgm:t>
        <a:bodyPr/>
        <a:lstStyle/>
        <a:p>
          <a:endParaRPr lang="en-US"/>
        </a:p>
      </dgm:t>
    </dgm:pt>
    <dgm:pt modelId="{AA228F0D-56AB-4462-AC98-169209C9F968}" type="pres">
      <dgm:prSet presAssocID="{C136951A-5FBC-44FD-A5BA-B9BEC8829F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954288-40D5-476C-9DBE-ED1894BCB26C}" type="pres">
      <dgm:prSet presAssocID="{23F8C115-FD53-426F-81FC-972C234F0920}" presName="linNode" presStyleCnt="0"/>
      <dgm:spPr/>
    </dgm:pt>
    <dgm:pt modelId="{FFC81E16-34B2-45F5-A8F4-3206999CD3A8}" type="pres">
      <dgm:prSet presAssocID="{23F8C115-FD53-426F-81FC-972C234F092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7DD5E-F2D8-4196-A1F2-3C680FF5EEE1}" type="pres">
      <dgm:prSet presAssocID="{23F8C115-FD53-426F-81FC-972C234F092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53C77-F7EA-4844-9D74-1BFD18FE1113}" type="pres">
      <dgm:prSet presAssocID="{6878677A-336F-4A70-AC4F-F016E634BABA}" presName="sp" presStyleCnt="0"/>
      <dgm:spPr/>
    </dgm:pt>
    <dgm:pt modelId="{AAE196F4-043A-462A-8D1D-473FEE9D67BF}" type="pres">
      <dgm:prSet presAssocID="{8071FFFB-5A8C-40CD-9067-DABE3375C118}" presName="linNode" presStyleCnt="0"/>
      <dgm:spPr/>
    </dgm:pt>
    <dgm:pt modelId="{FA1C86C1-DBFF-442C-B31F-2868DD1F0B78}" type="pres">
      <dgm:prSet presAssocID="{8071FFFB-5A8C-40CD-9067-DABE3375C11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2D246-59F1-47FF-8B81-B5F07A3E7E57}" type="pres">
      <dgm:prSet presAssocID="{8071FFFB-5A8C-40CD-9067-DABE3375C11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28B0B-B372-4B2D-BA5D-760B882BB581}" type="pres">
      <dgm:prSet presAssocID="{BCE86D3C-A07F-49A7-97E8-3060FDBBC4CD}" presName="sp" presStyleCnt="0"/>
      <dgm:spPr/>
    </dgm:pt>
    <dgm:pt modelId="{4683E95C-9E1F-4893-84EE-D55419C29691}" type="pres">
      <dgm:prSet presAssocID="{ECBC7238-8B5D-49AC-AC5A-A8CD0307E7EA}" presName="linNode" presStyleCnt="0"/>
      <dgm:spPr/>
    </dgm:pt>
    <dgm:pt modelId="{02FEE3E2-27BB-4ED3-8F39-BC8678A4B52E}" type="pres">
      <dgm:prSet presAssocID="{ECBC7238-8B5D-49AC-AC5A-A8CD0307E7E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67A8E-9386-4BB4-A6C0-CC507D64B6F7}" type="pres">
      <dgm:prSet presAssocID="{ECBC7238-8B5D-49AC-AC5A-A8CD0307E7E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DD696F-8BCE-4E18-8220-5BD059396D70}" type="presOf" srcId="{ECBC7238-8B5D-49AC-AC5A-A8CD0307E7EA}" destId="{02FEE3E2-27BB-4ED3-8F39-BC8678A4B52E}" srcOrd="0" destOrd="0" presId="urn:microsoft.com/office/officeart/2005/8/layout/vList5"/>
    <dgm:cxn modelId="{13B08E4F-E8E3-4562-B641-15E4C2F50DE8}" srcId="{ECBC7238-8B5D-49AC-AC5A-A8CD0307E7EA}" destId="{229D7BA9-7D23-4878-AD78-7219C9A28754}" srcOrd="0" destOrd="0" parTransId="{02193D88-DC06-49D2-817B-80E532B2EF96}" sibTransId="{1637ACE4-D507-45A0-A7CD-D65C9D3780B6}"/>
    <dgm:cxn modelId="{A28A89D8-4EDA-4267-98C4-14E2528E0EE2}" srcId="{23F8C115-FD53-426F-81FC-972C234F0920}" destId="{09DA63E7-BBC2-496C-9C68-6379C9FBA71F}" srcOrd="0" destOrd="0" parTransId="{4CC97849-3181-4F4E-9748-6F22B1EF84C7}" sibTransId="{A01F7EC6-AB95-4C6B-BE7A-C13E6CF8F8EA}"/>
    <dgm:cxn modelId="{6A967599-5E1C-4CB1-AFE1-7D219329CEC8}" type="presOf" srcId="{229D7BA9-7D23-4878-AD78-7219C9A28754}" destId="{7DC67A8E-9386-4BB4-A6C0-CC507D64B6F7}" srcOrd="0" destOrd="0" presId="urn:microsoft.com/office/officeart/2005/8/layout/vList5"/>
    <dgm:cxn modelId="{CF426E54-ECCA-404A-B6D4-7C4CFA5A535B}" type="presOf" srcId="{09DA63E7-BBC2-496C-9C68-6379C9FBA71F}" destId="{CC07DD5E-F2D8-4196-A1F2-3C680FF5EEE1}" srcOrd="0" destOrd="0" presId="urn:microsoft.com/office/officeart/2005/8/layout/vList5"/>
    <dgm:cxn modelId="{E235B3A9-54C5-4FE0-AB1B-C0CD8F1270ED}" srcId="{8071FFFB-5A8C-40CD-9067-DABE3375C118}" destId="{B6C4D9CD-5CBE-4899-83BD-6DA30D7B0F49}" srcOrd="0" destOrd="0" parTransId="{EC82E6EF-00CF-45F5-8AA6-E61C833A88CD}" sibTransId="{9EDFB49C-8AB6-4D74-8D17-DEA73F7406F6}"/>
    <dgm:cxn modelId="{522520A5-A7E0-4826-AE4E-151671CA7A66}" type="presOf" srcId="{C136951A-5FBC-44FD-A5BA-B9BEC8829FC4}" destId="{AA228F0D-56AB-4462-AC98-169209C9F968}" srcOrd="0" destOrd="0" presId="urn:microsoft.com/office/officeart/2005/8/layout/vList5"/>
    <dgm:cxn modelId="{29F92276-F338-4A64-845A-30129F6C46C5}" type="presOf" srcId="{8071FFFB-5A8C-40CD-9067-DABE3375C118}" destId="{FA1C86C1-DBFF-442C-B31F-2868DD1F0B78}" srcOrd="0" destOrd="0" presId="urn:microsoft.com/office/officeart/2005/8/layout/vList5"/>
    <dgm:cxn modelId="{386381FF-85B3-4BFB-9BE2-5678962848BB}" type="presOf" srcId="{23F8C115-FD53-426F-81FC-972C234F0920}" destId="{FFC81E16-34B2-45F5-A8F4-3206999CD3A8}" srcOrd="0" destOrd="0" presId="urn:microsoft.com/office/officeart/2005/8/layout/vList5"/>
    <dgm:cxn modelId="{CB89D64A-2B6D-4EDB-B0EC-CD62E36D8991}" type="presOf" srcId="{B6C4D9CD-5CBE-4899-83BD-6DA30D7B0F49}" destId="{1212D246-59F1-47FF-8B81-B5F07A3E7E57}" srcOrd="0" destOrd="0" presId="urn:microsoft.com/office/officeart/2005/8/layout/vList5"/>
    <dgm:cxn modelId="{86D03B31-E07A-4C7A-B334-2B076BF6C310}" srcId="{C136951A-5FBC-44FD-A5BA-B9BEC8829FC4}" destId="{ECBC7238-8B5D-49AC-AC5A-A8CD0307E7EA}" srcOrd="2" destOrd="0" parTransId="{007EAC9A-0C05-4056-A11A-31B16ABCFBBF}" sibTransId="{728C6FFA-06C7-48F5-977A-7A9262E14A7B}"/>
    <dgm:cxn modelId="{F622B880-A319-408E-AB3E-7582E2CE159A}" srcId="{C136951A-5FBC-44FD-A5BA-B9BEC8829FC4}" destId="{23F8C115-FD53-426F-81FC-972C234F0920}" srcOrd="0" destOrd="0" parTransId="{13BC75C5-0D19-49FA-BD4E-6F32B7EA2C86}" sibTransId="{6878677A-336F-4A70-AC4F-F016E634BABA}"/>
    <dgm:cxn modelId="{B4F4E3E4-68FB-4E72-AD9A-A2EF83328108}" srcId="{C136951A-5FBC-44FD-A5BA-B9BEC8829FC4}" destId="{8071FFFB-5A8C-40CD-9067-DABE3375C118}" srcOrd="1" destOrd="0" parTransId="{75E455C3-3723-4E9E-82AF-EF0769168BC2}" sibTransId="{BCE86D3C-A07F-49A7-97E8-3060FDBBC4CD}"/>
    <dgm:cxn modelId="{0CEEC5D2-9D65-46FE-9E18-0C9C61D4D4F1}" type="presParOf" srcId="{AA228F0D-56AB-4462-AC98-169209C9F968}" destId="{03954288-40D5-476C-9DBE-ED1894BCB26C}" srcOrd="0" destOrd="0" presId="urn:microsoft.com/office/officeart/2005/8/layout/vList5"/>
    <dgm:cxn modelId="{531D9ABB-D5EF-4D9F-867D-CDB29D293D0E}" type="presParOf" srcId="{03954288-40D5-476C-9DBE-ED1894BCB26C}" destId="{FFC81E16-34B2-45F5-A8F4-3206999CD3A8}" srcOrd="0" destOrd="0" presId="urn:microsoft.com/office/officeart/2005/8/layout/vList5"/>
    <dgm:cxn modelId="{DF20ECC4-E6BB-40FE-8862-2233429E5AE2}" type="presParOf" srcId="{03954288-40D5-476C-9DBE-ED1894BCB26C}" destId="{CC07DD5E-F2D8-4196-A1F2-3C680FF5EEE1}" srcOrd="1" destOrd="0" presId="urn:microsoft.com/office/officeart/2005/8/layout/vList5"/>
    <dgm:cxn modelId="{0ACC7864-8CEC-4FE3-8830-EB79B6B4B69D}" type="presParOf" srcId="{AA228F0D-56AB-4462-AC98-169209C9F968}" destId="{88F53C77-F7EA-4844-9D74-1BFD18FE1113}" srcOrd="1" destOrd="0" presId="urn:microsoft.com/office/officeart/2005/8/layout/vList5"/>
    <dgm:cxn modelId="{F0927723-85A9-4C65-A2DF-32DEE5CB1C0F}" type="presParOf" srcId="{AA228F0D-56AB-4462-AC98-169209C9F968}" destId="{AAE196F4-043A-462A-8D1D-473FEE9D67BF}" srcOrd="2" destOrd="0" presId="urn:microsoft.com/office/officeart/2005/8/layout/vList5"/>
    <dgm:cxn modelId="{966B33EA-A1EE-418B-A724-876EDF3821F6}" type="presParOf" srcId="{AAE196F4-043A-462A-8D1D-473FEE9D67BF}" destId="{FA1C86C1-DBFF-442C-B31F-2868DD1F0B78}" srcOrd="0" destOrd="0" presId="urn:microsoft.com/office/officeart/2005/8/layout/vList5"/>
    <dgm:cxn modelId="{47900555-C787-4F05-8991-0A6ED4237B6C}" type="presParOf" srcId="{AAE196F4-043A-462A-8D1D-473FEE9D67BF}" destId="{1212D246-59F1-47FF-8B81-B5F07A3E7E57}" srcOrd="1" destOrd="0" presId="urn:microsoft.com/office/officeart/2005/8/layout/vList5"/>
    <dgm:cxn modelId="{829FBCCB-1647-4A9A-8342-AF6869D16E92}" type="presParOf" srcId="{AA228F0D-56AB-4462-AC98-169209C9F968}" destId="{48628B0B-B372-4B2D-BA5D-760B882BB581}" srcOrd="3" destOrd="0" presId="urn:microsoft.com/office/officeart/2005/8/layout/vList5"/>
    <dgm:cxn modelId="{38138FAF-101B-4C90-82E6-5A2EF91A33D8}" type="presParOf" srcId="{AA228F0D-56AB-4462-AC98-169209C9F968}" destId="{4683E95C-9E1F-4893-84EE-D55419C29691}" srcOrd="4" destOrd="0" presId="urn:microsoft.com/office/officeart/2005/8/layout/vList5"/>
    <dgm:cxn modelId="{89ED3170-63F0-4D2D-972D-CC3FFCE8AC6B}" type="presParOf" srcId="{4683E95C-9E1F-4893-84EE-D55419C29691}" destId="{02FEE3E2-27BB-4ED3-8F39-BC8678A4B52E}" srcOrd="0" destOrd="0" presId="urn:microsoft.com/office/officeart/2005/8/layout/vList5"/>
    <dgm:cxn modelId="{81876CA4-9F9E-440B-B7E6-D3DB8FCC34E7}" type="presParOf" srcId="{4683E95C-9E1F-4893-84EE-D55419C29691}" destId="{7DC67A8E-9386-4BB4-A6C0-CC507D64B6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6BAF7BC-B54F-4E47-BC83-5E889D5FEE1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E3E444-561A-41F4-BDAE-BCEC1EA76CE5}">
      <dgm:prSet/>
      <dgm:spPr/>
      <dgm:t>
        <a:bodyPr/>
        <a:lstStyle/>
        <a:p>
          <a:pPr rtl="0"/>
          <a:r>
            <a:rPr lang="en-US" smtClean="0"/>
            <a:t>Enchipherment</a:t>
          </a:r>
          <a:endParaRPr lang="en-US"/>
        </a:p>
      </dgm:t>
    </dgm:pt>
    <dgm:pt modelId="{2A90B83B-915F-4A8B-BDE6-B4CEBE18DBFB}" type="parTrans" cxnId="{ECB7EEB3-80EC-4179-9F3D-E4ACC6EBF42F}">
      <dgm:prSet/>
      <dgm:spPr/>
      <dgm:t>
        <a:bodyPr/>
        <a:lstStyle/>
        <a:p>
          <a:endParaRPr lang="en-US"/>
        </a:p>
      </dgm:t>
    </dgm:pt>
    <dgm:pt modelId="{D5673F67-79CC-4FFD-A58A-3DF8050E5BB0}" type="sibTrans" cxnId="{ECB7EEB3-80EC-4179-9F3D-E4ACC6EBF42F}">
      <dgm:prSet/>
      <dgm:spPr/>
      <dgm:t>
        <a:bodyPr/>
        <a:lstStyle/>
        <a:p>
          <a:endParaRPr lang="en-US"/>
        </a:p>
      </dgm:t>
    </dgm:pt>
    <dgm:pt modelId="{407BDF43-8389-4BF2-922E-FCB8F606D752}">
      <dgm:prSet/>
      <dgm:spPr/>
      <dgm:t>
        <a:bodyPr/>
        <a:lstStyle/>
        <a:p>
          <a:pPr rtl="0"/>
          <a:r>
            <a:rPr lang="en-US" dirty="0" smtClean="0"/>
            <a:t>The use of mathematical algorithms to transform</a:t>
          </a:r>
          <a:br>
            <a:rPr lang="en-US" dirty="0" smtClean="0"/>
          </a:br>
          <a:r>
            <a:rPr lang="en-US" dirty="0" smtClean="0"/>
            <a:t>data into a form that is not readily intelligible.</a:t>
          </a:r>
          <a:endParaRPr lang="en-US" dirty="0"/>
        </a:p>
      </dgm:t>
    </dgm:pt>
    <dgm:pt modelId="{F7671890-29D6-4F94-BE17-068CEA0DFAFA}" type="parTrans" cxnId="{B7BFCF4C-6C5D-4C24-8C65-87BC5AC9DB79}">
      <dgm:prSet/>
      <dgm:spPr/>
      <dgm:t>
        <a:bodyPr/>
        <a:lstStyle/>
        <a:p>
          <a:endParaRPr lang="en-US"/>
        </a:p>
      </dgm:t>
    </dgm:pt>
    <dgm:pt modelId="{FEB95DB1-8640-46F8-81A7-F509C346247C}" type="sibTrans" cxnId="{B7BFCF4C-6C5D-4C24-8C65-87BC5AC9DB79}">
      <dgm:prSet/>
      <dgm:spPr/>
      <dgm:t>
        <a:bodyPr/>
        <a:lstStyle/>
        <a:p>
          <a:endParaRPr lang="en-US"/>
        </a:p>
      </dgm:t>
    </dgm:pt>
    <dgm:pt modelId="{8531D39A-BBBA-4A4F-AFE4-E442AFB97E70}">
      <dgm:prSet/>
      <dgm:spPr/>
      <dgm:t>
        <a:bodyPr/>
        <a:lstStyle/>
        <a:p>
          <a:pPr rtl="0"/>
          <a:r>
            <a:rPr lang="en-US" b="1" dirty="0" smtClean="0"/>
            <a:t>Digital Signature</a:t>
          </a:r>
          <a:endParaRPr lang="en-US" dirty="0"/>
        </a:p>
      </dgm:t>
    </dgm:pt>
    <dgm:pt modelId="{7967B8E1-DD71-48E8-A18F-5BE0B326DC5C}" type="parTrans" cxnId="{2831F0A9-02B6-4C8A-8A92-1E3687857DF6}">
      <dgm:prSet/>
      <dgm:spPr/>
      <dgm:t>
        <a:bodyPr/>
        <a:lstStyle/>
        <a:p>
          <a:endParaRPr lang="en-US"/>
        </a:p>
      </dgm:t>
    </dgm:pt>
    <dgm:pt modelId="{C949828E-26DA-42E4-8ABE-9C1CB505443A}" type="sibTrans" cxnId="{2831F0A9-02B6-4C8A-8A92-1E3687857DF6}">
      <dgm:prSet/>
      <dgm:spPr/>
      <dgm:t>
        <a:bodyPr/>
        <a:lstStyle/>
        <a:p>
          <a:endParaRPr lang="en-US"/>
        </a:p>
      </dgm:t>
    </dgm:pt>
    <dgm:pt modelId="{31C734A2-BAA2-435F-8AE6-D71117C6DCC6}">
      <dgm:prSet/>
      <dgm:spPr/>
      <dgm:t>
        <a:bodyPr/>
        <a:lstStyle/>
        <a:p>
          <a:pPr rtl="0"/>
          <a:r>
            <a:rPr lang="en-US" b="1" dirty="0" smtClean="0"/>
            <a:t>Access Control</a:t>
          </a:r>
          <a:endParaRPr lang="en-US" dirty="0"/>
        </a:p>
      </dgm:t>
    </dgm:pt>
    <dgm:pt modelId="{88053280-15C5-4362-AB5A-DAA18A208146}" type="parTrans" cxnId="{AECE8649-2DD1-48C8-BCBA-3DD914238BEF}">
      <dgm:prSet/>
      <dgm:spPr/>
      <dgm:t>
        <a:bodyPr/>
        <a:lstStyle/>
        <a:p>
          <a:endParaRPr lang="en-US"/>
        </a:p>
      </dgm:t>
    </dgm:pt>
    <dgm:pt modelId="{D23FCB8B-AA89-4CFA-8518-03EEC3275EB3}" type="sibTrans" cxnId="{AECE8649-2DD1-48C8-BCBA-3DD914238BEF}">
      <dgm:prSet/>
      <dgm:spPr/>
      <dgm:t>
        <a:bodyPr/>
        <a:lstStyle/>
        <a:p>
          <a:endParaRPr lang="en-US"/>
        </a:p>
      </dgm:t>
    </dgm:pt>
    <dgm:pt modelId="{603E99C7-3557-4F97-B3BA-30E2F4DE8697}">
      <dgm:prSet/>
      <dgm:spPr/>
      <dgm:t>
        <a:bodyPr/>
        <a:lstStyle/>
        <a:p>
          <a:pPr rtl="0"/>
          <a:r>
            <a:rPr lang="en-US" b="1" dirty="0" smtClean="0"/>
            <a:t>Data Integrity</a:t>
          </a:r>
          <a:endParaRPr lang="en-US" dirty="0"/>
        </a:p>
      </dgm:t>
    </dgm:pt>
    <dgm:pt modelId="{582D3D12-43D8-4593-B47C-41948902F042}" type="parTrans" cxnId="{4C81517F-0DB5-4C8B-BD7F-66825ED1DC35}">
      <dgm:prSet/>
      <dgm:spPr/>
      <dgm:t>
        <a:bodyPr/>
        <a:lstStyle/>
        <a:p>
          <a:endParaRPr lang="en-US"/>
        </a:p>
      </dgm:t>
    </dgm:pt>
    <dgm:pt modelId="{C7912927-BCCE-41B0-8A17-BE5C596EC922}" type="sibTrans" cxnId="{4C81517F-0DB5-4C8B-BD7F-66825ED1DC35}">
      <dgm:prSet/>
      <dgm:spPr/>
      <dgm:t>
        <a:bodyPr/>
        <a:lstStyle/>
        <a:p>
          <a:endParaRPr lang="en-US"/>
        </a:p>
      </dgm:t>
    </dgm:pt>
    <dgm:pt modelId="{1F249C41-54F7-489F-BB5F-E51DBD5ED434}">
      <dgm:prSet/>
      <dgm:spPr/>
      <dgm:t>
        <a:bodyPr/>
        <a:lstStyle/>
        <a:p>
          <a:pPr rtl="0"/>
          <a:r>
            <a:rPr lang="en-US" dirty="0" smtClean="0"/>
            <a:t>Data appended to, or a cryptographic transformation</a:t>
          </a:r>
          <a:br>
            <a:rPr lang="en-US" dirty="0" smtClean="0"/>
          </a:br>
          <a:r>
            <a:rPr lang="en-US" dirty="0" smtClean="0"/>
            <a:t>of, a data unit that allows a recipient of the data unit to prove the source and integrity of the data unit and protect against forgery (e.g., by the recipient). </a:t>
          </a:r>
          <a:endParaRPr lang="en-US" dirty="0"/>
        </a:p>
      </dgm:t>
    </dgm:pt>
    <dgm:pt modelId="{C0DEEE31-08F0-4C51-BD64-1E08CDD0A071}" type="parTrans" cxnId="{B500993B-7F85-4015-BCCD-EBCC206D469D}">
      <dgm:prSet/>
      <dgm:spPr/>
      <dgm:t>
        <a:bodyPr/>
        <a:lstStyle/>
        <a:p>
          <a:endParaRPr lang="en-US"/>
        </a:p>
      </dgm:t>
    </dgm:pt>
    <dgm:pt modelId="{E025ADC0-2151-499B-997B-B7F797CCCF69}" type="sibTrans" cxnId="{B500993B-7F85-4015-BCCD-EBCC206D469D}">
      <dgm:prSet/>
      <dgm:spPr/>
      <dgm:t>
        <a:bodyPr/>
        <a:lstStyle/>
        <a:p>
          <a:endParaRPr lang="en-US"/>
        </a:p>
      </dgm:t>
    </dgm:pt>
    <dgm:pt modelId="{76CE0651-6362-42AF-96B2-B42A582B5904}">
      <dgm:prSet/>
      <dgm:spPr/>
      <dgm:t>
        <a:bodyPr/>
        <a:lstStyle/>
        <a:p>
          <a:pPr rtl="0"/>
          <a:r>
            <a:rPr lang="en-US" dirty="0" smtClean="0"/>
            <a:t>A variety of mechanisms that enforce access rights to resources. </a:t>
          </a:r>
          <a:endParaRPr lang="en-US" dirty="0"/>
        </a:p>
      </dgm:t>
    </dgm:pt>
    <dgm:pt modelId="{B750D8B1-2B3C-4940-B2DC-585FB0F90593}" type="parTrans" cxnId="{5F964BD8-EBB6-40E1-8D66-6541F77F9C38}">
      <dgm:prSet/>
      <dgm:spPr/>
      <dgm:t>
        <a:bodyPr/>
        <a:lstStyle/>
        <a:p>
          <a:endParaRPr lang="en-US"/>
        </a:p>
      </dgm:t>
    </dgm:pt>
    <dgm:pt modelId="{64707100-3BD9-4375-B83E-E7D6739CD004}" type="sibTrans" cxnId="{5F964BD8-EBB6-40E1-8D66-6541F77F9C38}">
      <dgm:prSet/>
      <dgm:spPr/>
      <dgm:t>
        <a:bodyPr/>
        <a:lstStyle/>
        <a:p>
          <a:endParaRPr lang="en-US"/>
        </a:p>
      </dgm:t>
    </dgm:pt>
    <dgm:pt modelId="{615F6CF9-7047-4EAB-8759-C17EC47835CA}">
      <dgm:prSet/>
      <dgm:spPr/>
      <dgm:t>
        <a:bodyPr/>
        <a:lstStyle/>
        <a:p>
          <a:pPr rtl="0"/>
          <a:r>
            <a:rPr lang="en-US" dirty="0" smtClean="0"/>
            <a:t>A variety of mechanisms used to assure the integrity</a:t>
          </a:r>
          <a:br>
            <a:rPr lang="en-US" dirty="0" smtClean="0"/>
          </a:br>
          <a:r>
            <a:rPr lang="en-US" dirty="0" smtClean="0"/>
            <a:t>of a data unit or stream of data units</a:t>
          </a:r>
          <a:endParaRPr lang="en-US" dirty="0"/>
        </a:p>
      </dgm:t>
    </dgm:pt>
    <dgm:pt modelId="{5829F43A-E0E8-43B2-9C5F-4E92328D641A}" type="parTrans" cxnId="{D59B1177-5F2E-4F3E-BE76-23A7F3BE7D40}">
      <dgm:prSet/>
      <dgm:spPr/>
      <dgm:t>
        <a:bodyPr/>
        <a:lstStyle/>
        <a:p>
          <a:endParaRPr lang="en-US"/>
        </a:p>
      </dgm:t>
    </dgm:pt>
    <dgm:pt modelId="{0B3FFF31-A038-4C58-9127-DEE99E28E8E0}" type="sibTrans" cxnId="{D59B1177-5F2E-4F3E-BE76-23A7F3BE7D40}">
      <dgm:prSet/>
      <dgm:spPr/>
      <dgm:t>
        <a:bodyPr/>
        <a:lstStyle/>
        <a:p>
          <a:endParaRPr lang="en-US"/>
        </a:p>
      </dgm:t>
    </dgm:pt>
    <dgm:pt modelId="{70EA758D-F251-4CF3-AA72-6BE2BCCC95BB}">
      <dgm:prSet/>
      <dgm:spPr/>
      <dgm:t>
        <a:bodyPr/>
        <a:lstStyle/>
        <a:p>
          <a:pPr rtl="0"/>
          <a:r>
            <a:rPr lang="en-US" dirty="0" smtClean="0"/>
            <a:t>  Symmetric and public key encryption mechanisms.</a:t>
          </a:r>
          <a:endParaRPr lang="en-US" dirty="0"/>
        </a:p>
      </dgm:t>
    </dgm:pt>
    <dgm:pt modelId="{FB653B00-2099-46DC-9C38-64279922FD71}" type="parTrans" cxnId="{4CF28059-0F27-4855-80A0-AE4A2451B794}">
      <dgm:prSet/>
      <dgm:spPr/>
      <dgm:t>
        <a:bodyPr/>
        <a:lstStyle/>
        <a:p>
          <a:endParaRPr lang="en-US"/>
        </a:p>
      </dgm:t>
    </dgm:pt>
    <dgm:pt modelId="{F6F578FF-28B3-41B4-85E8-EBE84C31458A}" type="sibTrans" cxnId="{4CF28059-0F27-4855-80A0-AE4A2451B794}">
      <dgm:prSet/>
      <dgm:spPr/>
      <dgm:t>
        <a:bodyPr/>
        <a:lstStyle/>
        <a:p>
          <a:endParaRPr lang="en-US"/>
        </a:p>
      </dgm:t>
    </dgm:pt>
    <dgm:pt modelId="{CC7348AA-7383-4E86-A007-08BFAFDA19FD}">
      <dgm:prSet/>
      <dgm:spPr/>
      <dgm:t>
        <a:bodyPr/>
        <a:lstStyle/>
        <a:p>
          <a:pPr rtl="0"/>
          <a:r>
            <a:rPr lang="en-US" dirty="0" smtClean="0"/>
            <a:t>Digital Signature Standard (DSS) or RSA based algorithms.</a:t>
          </a:r>
          <a:endParaRPr lang="en-US" dirty="0"/>
        </a:p>
      </dgm:t>
    </dgm:pt>
    <dgm:pt modelId="{A417DC0A-CD7B-4F87-A514-554AF00152EB}" type="parTrans" cxnId="{35D5E83A-97B8-4998-BDDA-5502CF08F0C3}">
      <dgm:prSet/>
      <dgm:spPr/>
      <dgm:t>
        <a:bodyPr/>
        <a:lstStyle/>
        <a:p>
          <a:endParaRPr lang="en-US"/>
        </a:p>
      </dgm:t>
    </dgm:pt>
    <dgm:pt modelId="{8FCA676F-DD2E-469D-ADDF-4FD32A5D7C79}" type="sibTrans" cxnId="{35D5E83A-97B8-4998-BDDA-5502CF08F0C3}">
      <dgm:prSet/>
      <dgm:spPr/>
      <dgm:t>
        <a:bodyPr/>
        <a:lstStyle/>
        <a:p>
          <a:endParaRPr lang="en-US"/>
        </a:p>
      </dgm:t>
    </dgm:pt>
    <dgm:pt modelId="{BFD17E6C-3C66-46CB-9BB7-F4E49982CE03}">
      <dgm:prSet/>
      <dgm:spPr/>
      <dgm:t>
        <a:bodyPr/>
        <a:lstStyle/>
        <a:p>
          <a:pPr rtl="0"/>
          <a:r>
            <a:rPr lang="en-US" dirty="0" smtClean="0"/>
            <a:t>Discretionary Access Control (DAC) , Role Based Access Control (RBAC) etc.</a:t>
          </a:r>
          <a:endParaRPr lang="en-US" dirty="0"/>
        </a:p>
      </dgm:t>
    </dgm:pt>
    <dgm:pt modelId="{64E649DD-979B-43E2-B863-D56D65052D91}" type="parTrans" cxnId="{32D851AD-43DF-4B6C-841D-61A6E8E5458C}">
      <dgm:prSet/>
      <dgm:spPr/>
      <dgm:t>
        <a:bodyPr/>
        <a:lstStyle/>
        <a:p>
          <a:endParaRPr lang="en-US"/>
        </a:p>
      </dgm:t>
    </dgm:pt>
    <dgm:pt modelId="{D2DC17C6-CAA5-43F5-80C7-66C8F8304C6C}" type="sibTrans" cxnId="{32D851AD-43DF-4B6C-841D-61A6E8E5458C}">
      <dgm:prSet/>
      <dgm:spPr/>
      <dgm:t>
        <a:bodyPr/>
        <a:lstStyle/>
        <a:p>
          <a:endParaRPr lang="en-US"/>
        </a:p>
      </dgm:t>
    </dgm:pt>
    <dgm:pt modelId="{355271B3-9DC3-42AB-B05D-8EC65183511A}">
      <dgm:prSet/>
      <dgm:spPr/>
      <dgm:t>
        <a:bodyPr/>
        <a:lstStyle/>
        <a:p>
          <a:pPr rtl="0"/>
          <a:r>
            <a:rPr lang="en-US" dirty="0" smtClean="0"/>
            <a:t>MD5. SHA etc.</a:t>
          </a:r>
          <a:endParaRPr lang="en-US" dirty="0"/>
        </a:p>
      </dgm:t>
    </dgm:pt>
    <dgm:pt modelId="{9126AED9-4A0C-4325-BE08-125C8CF1EB45}" type="parTrans" cxnId="{D2E3EE1D-34EF-40CC-BEE2-511A0FE7C7C4}">
      <dgm:prSet/>
      <dgm:spPr/>
      <dgm:t>
        <a:bodyPr/>
        <a:lstStyle/>
        <a:p>
          <a:endParaRPr lang="en-US"/>
        </a:p>
      </dgm:t>
    </dgm:pt>
    <dgm:pt modelId="{14E93902-4B5D-4FFF-88FB-D2B15AB2B504}" type="sibTrans" cxnId="{D2E3EE1D-34EF-40CC-BEE2-511A0FE7C7C4}">
      <dgm:prSet/>
      <dgm:spPr/>
      <dgm:t>
        <a:bodyPr/>
        <a:lstStyle/>
        <a:p>
          <a:endParaRPr lang="en-US"/>
        </a:p>
      </dgm:t>
    </dgm:pt>
    <dgm:pt modelId="{A19D34A8-9073-4613-99E6-8CF10BFB3DDE}">
      <dgm:prSet/>
      <dgm:spPr/>
      <dgm:t>
        <a:bodyPr/>
        <a:lstStyle/>
        <a:p>
          <a:pPr rtl="0"/>
          <a:r>
            <a:rPr lang="en-US" dirty="0" smtClean="0"/>
            <a:t>DES, 3DES, AES, RSA, </a:t>
          </a:r>
          <a:r>
            <a:rPr lang="en-US" dirty="0" err="1" smtClean="0"/>
            <a:t>etc</a:t>
          </a:r>
          <a:endParaRPr lang="en-US" dirty="0"/>
        </a:p>
      </dgm:t>
    </dgm:pt>
    <dgm:pt modelId="{BA8280F2-8B2B-42D4-9D6C-F5979081C77C}" type="parTrans" cxnId="{88BA3F96-36F4-4FF7-84F3-B3C3290D8008}">
      <dgm:prSet/>
      <dgm:spPr/>
      <dgm:t>
        <a:bodyPr/>
        <a:lstStyle/>
        <a:p>
          <a:endParaRPr lang="en-US"/>
        </a:p>
      </dgm:t>
    </dgm:pt>
    <dgm:pt modelId="{01952297-90B9-4E29-A503-26DA50D7A13A}" type="sibTrans" cxnId="{88BA3F96-36F4-4FF7-84F3-B3C3290D8008}">
      <dgm:prSet/>
      <dgm:spPr/>
      <dgm:t>
        <a:bodyPr/>
        <a:lstStyle/>
        <a:p>
          <a:endParaRPr lang="en-US"/>
        </a:p>
      </dgm:t>
    </dgm:pt>
    <dgm:pt modelId="{C317CA72-CF92-472E-A8BF-5ECF028804E9}" type="pres">
      <dgm:prSet presAssocID="{36BAF7BC-B54F-4E47-BC83-5E889D5FEE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3CE0F0-7469-4131-9418-86519B984A35}" type="pres">
      <dgm:prSet presAssocID="{52E3E444-561A-41F4-BDAE-BCEC1EA76CE5}" presName="linNode" presStyleCnt="0"/>
      <dgm:spPr/>
    </dgm:pt>
    <dgm:pt modelId="{C7B26564-E9BE-4BA1-9D49-87625631121C}" type="pres">
      <dgm:prSet presAssocID="{52E3E444-561A-41F4-BDAE-BCEC1EA76CE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71894-BB6C-4EFE-A9CF-8DDF9DA95987}" type="pres">
      <dgm:prSet presAssocID="{52E3E444-561A-41F4-BDAE-BCEC1EA76CE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1E864-ABC5-45E2-8FED-4958BB51534A}" type="pres">
      <dgm:prSet presAssocID="{D5673F67-79CC-4FFD-A58A-3DF8050E5BB0}" presName="sp" presStyleCnt="0"/>
      <dgm:spPr/>
    </dgm:pt>
    <dgm:pt modelId="{7EA9513D-8FA1-4C57-8774-01C092696CEA}" type="pres">
      <dgm:prSet presAssocID="{8531D39A-BBBA-4A4F-AFE4-E442AFB97E70}" presName="linNode" presStyleCnt="0"/>
      <dgm:spPr/>
    </dgm:pt>
    <dgm:pt modelId="{EB447CD8-863C-4D26-B625-29192BBF2B9F}" type="pres">
      <dgm:prSet presAssocID="{8531D39A-BBBA-4A4F-AFE4-E442AFB97E7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46188-AE6E-4F63-B3B3-487D83CE89BB}" type="pres">
      <dgm:prSet presAssocID="{8531D39A-BBBA-4A4F-AFE4-E442AFB97E7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4B5E2-9976-42EC-8873-C298F7AB3252}" type="pres">
      <dgm:prSet presAssocID="{C949828E-26DA-42E4-8ABE-9C1CB505443A}" presName="sp" presStyleCnt="0"/>
      <dgm:spPr/>
    </dgm:pt>
    <dgm:pt modelId="{12617EC0-C48B-4A7F-9626-D538E3D6AB95}" type="pres">
      <dgm:prSet presAssocID="{31C734A2-BAA2-435F-8AE6-D71117C6DCC6}" presName="linNode" presStyleCnt="0"/>
      <dgm:spPr/>
    </dgm:pt>
    <dgm:pt modelId="{163A166A-BED4-4C25-B016-4E1B77B04970}" type="pres">
      <dgm:prSet presAssocID="{31C734A2-BAA2-435F-8AE6-D71117C6DCC6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BF33A-2B00-4D82-A1B4-A586F2B0BEF6}" type="pres">
      <dgm:prSet presAssocID="{31C734A2-BAA2-435F-8AE6-D71117C6DCC6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9D885-567E-45E4-96DC-7834F85857A7}" type="pres">
      <dgm:prSet presAssocID="{D23FCB8B-AA89-4CFA-8518-03EEC3275EB3}" presName="sp" presStyleCnt="0"/>
      <dgm:spPr/>
    </dgm:pt>
    <dgm:pt modelId="{7E377BBE-F10C-4B02-B101-76ADD7F95173}" type="pres">
      <dgm:prSet presAssocID="{603E99C7-3557-4F97-B3BA-30E2F4DE8697}" presName="linNode" presStyleCnt="0"/>
      <dgm:spPr/>
    </dgm:pt>
    <dgm:pt modelId="{315F6498-50A8-4E69-9836-7AF8888CEAE5}" type="pres">
      <dgm:prSet presAssocID="{603E99C7-3557-4F97-B3BA-30E2F4DE869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083B4-654D-4896-8030-1BEDA03085AB}" type="pres">
      <dgm:prSet presAssocID="{603E99C7-3557-4F97-B3BA-30E2F4DE8697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08D4D-A41A-4A54-849D-91770A052A10}" type="presOf" srcId="{36BAF7BC-B54F-4E47-BC83-5E889D5FEE18}" destId="{C317CA72-CF92-472E-A8BF-5ECF028804E9}" srcOrd="0" destOrd="0" presId="urn:microsoft.com/office/officeart/2005/8/layout/vList5"/>
    <dgm:cxn modelId="{4C81517F-0DB5-4C8B-BD7F-66825ED1DC35}" srcId="{36BAF7BC-B54F-4E47-BC83-5E889D5FEE18}" destId="{603E99C7-3557-4F97-B3BA-30E2F4DE8697}" srcOrd="3" destOrd="0" parTransId="{582D3D12-43D8-4593-B47C-41948902F042}" sibTransId="{C7912927-BCCE-41B0-8A17-BE5C596EC922}"/>
    <dgm:cxn modelId="{B7BFCF4C-6C5D-4C24-8C65-87BC5AC9DB79}" srcId="{52E3E444-561A-41F4-BDAE-BCEC1EA76CE5}" destId="{407BDF43-8389-4BF2-922E-FCB8F606D752}" srcOrd="0" destOrd="0" parTransId="{F7671890-29D6-4F94-BE17-068CEA0DFAFA}" sibTransId="{FEB95DB1-8640-46F8-81A7-F509C346247C}"/>
    <dgm:cxn modelId="{F1CBA8DC-E257-4837-8C50-2E0B612199B5}" type="presOf" srcId="{BFD17E6C-3C66-46CB-9BB7-F4E49982CE03}" destId="{023BF33A-2B00-4D82-A1B4-A586F2B0BEF6}" srcOrd="0" destOrd="1" presId="urn:microsoft.com/office/officeart/2005/8/layout/vList5"/>
    <dgm:cxn modelId="{29F3767E-F84B-4DF2-86C1-10C5528F8A54}" type="presOf" srcId="{CC7348AA-7383-4E86-A007-08BFAFDA19FD}" destId="{24C46188-AE6E-4F63-B3B3-487D83CE89BB}" srcOrd="0" destOrd="1" presId="urn:microsoft.com/office/officeart/2005/8/layout/vList5"/>
    <dgm:cxn modelId="{D59B1177-5F2E-4F3E-BE76-23A7F3BE7D40}" srcId="{603E99C7-3557-4F97-B3BA-30E2F4DE8697}" destId="{615F6CF9-7047-4EAB-8759-C17EC47835CA}" srcOrd="0" destOrd="0" parTransId="{5829F43A-E0E8-43B2-9C5F-4E92328D641A}" sibTransId="{0B3FFF31-A038-4C58-9127-DEE99E28E8E0}"/>
    <dgm:cxn modelId="{2D12A69C-2B96-42D0-828F-3742D09E9F95}" type="presOf" srcId="{355271B3-9DC3-42AB-B05D-8EC65183511A}" destId="{602083B4-654D-4896-8030-1BEDA03085AB}" srcOrd="0" destOrd="1" presId="urn:microsoft.com/office/officeart/2005/8/layout/vList5"/>
    <dgm:cxn modelId="{7462D7FF-0D82-4169-BC07-A1110FB53FDE}" type="presOf" srcId="{615F6CF9-7047-4EAB-8759-C17EC47835CA}" destId="{602083B4-654D-4896-8030-1BEDA03085AB}" srcOrd="0" destOrd="0" presId="urn:microsoft.com/office/officeart/2005/8/layout/vList5"/>
    <dgm:cxn modelId="{B3047A6D-6E82-4C58-AFE4-2BBBF3E59A51}" type="presOf" srcId="{8531D39A-BBBA-4A4F-AFE4-E442AFB97E70}" destId="{EB447CD8-863C-4D26-B625-29192BBF2B9F}" srcOrd="0" destOrd="0" presId="urn:microsoft.com/office/officeart/2005/8/layout/vList5"/>
    <dgm:cxn modelId="{4CF28059-0F27-4855-80A0-AE4A2451B794}" srcId="{52E3E444-561A-41F4-BDAE-BCEC1EA76CE5}" destId="{70EA758D-F251-4CF3-AA72-6BE2BCCC95BB}" srcOrd="1" destOrd="0" parTransId="{FB653B00-2099-46DC-9C38-64279922FD71}" sibTransId="{F6F578FF-28B3-41B4-85E8-EBE84C31458A}"/>
    <dgm:cxn modelId="{5F964BD8-EBB6-40E1-8D66-6541F77F9C38}" srcId="{31C734A2-BAA2-435F-8AE6-D71117C6DCC6}" destId="{76CE0651-6362-42AF-96B2-B42A582B5904}" srcOrd="0" destOrd="0" parTransId="{B750D8B1-2B3C-4940-B2DC-585FB0F90593}" sibTransId="{64707100-3BD9-4375-B83E-E7D6739CD004}"/>
    <dgm:cxn modelId="{B64B2066-8F53-4664-832C-CC82E1CC5E41}" type="presOf" srcId="{1F249C41-54F7-489F-BB5F-E51DBD5ED434}" destId="{24C46188-AE6E-4F63-B3B3-487D83CE89BB}" srcOrd="0" destOrd="0" presId="urn:microsoft.com/office/officeart/2005/8/layout/vList5"/>
    <dgm:cxn modelId="{35D5E83A-97B8-4998-BDDA-5502CF08F0C3}" srcId="{8531D39A-BBBA-4A4F-AFE4-E442AFB97E70}" destId="{CC7348AA-7383-4E86-A007-08BFAFDA19FD}" srcOrd="1" destOrd="0" parTransId="{A417DC0A-CD7B-4F87-A514-554AF00152EB}" sibTransId="{8FCA676F-DD2E-469D-ADDF-4FD32A5D7C79}"/>
    <dgm:cxn modelId="{B500993B-7F85-4015-BCCD-EBCC206D469D}" srcId="{8531D39A-BBBA-4A4F-AFE4-E442AFB97E70}" destId="{1F249C41-54F7-489F-BB5F-E51DBD5ED434}" srcOrd="0" destOrd="0" parTransId="{C0DEEE31-08F0-4C51-BD64-1E08CDD0A071}" sibTransId="{E025ADC0-2151-499B-997B-B7F797CCCF69}"/>
    <dgm:cxn modelId="{0F60C5F7-EF9B-466E-9C30-75D42FE10531}" type="presOf" srcId="{603E99C7-3557-4F97-B3BA-30E2F4DE8697}" destId="{315F6498-50A8-4E69-9836-7AF8888CEAE5}" srcOrd="0" destOrd="0" presId="urn:microsoft.com/office/officeart/2005/8/layout/vList5"/>
    <dgm:cxn modelId="{AECE8649-2DD1-48C8-BCBA-3DD914238BEF}" srcId="{36BAF7BC-B54F-4E47-BC83-5E889D5FEE18}" destId="{31C734A2-BAA2-435F-8AE6-D71117C6DCC6}" srcOrd="2" destOrd="0" parTransId="{88053280-15C5-4362-AB5A-DAA18A208146}" sibTransId="{D23FCB8B-AA89-4CFA-8518-03EEC3275EB3}"/>
    <dgm:cxn modelId="{98E6DC36-CAAA-4A60-AE0D-97C19933BF8D}" type="presOf" srcId="{70EA758D-F251-4CF3-AA72-6BE2BCCC95BB}" destId="{86671894-BB6C-4EFE-A9CF-8DDF9DA95987}" srcOrd="0" destOrd="1" presId="urn:microsoft.com/office/officeart/2005/8/layout/vList5"/>
    <dgm:cxn modelId="{2831F0A9-02B6-4C8A-8A92-1E3687857DF6}" srcId="{36BAF7BC-B54F-4E47-BC83-5E889D5FEE18}" destId="{8531D39A-BBBA-4A4F-AFE4-E442AFB97E70}" srcOrd="1" destOrd="0" parTransId="{7967B8E1-DD71-48E8-A18F-5BE0B326DC5C}" sibTransId="{C949828E-26DA-42E4-8ABE-9C1CB505443A}"/>
    <dgm:cxn modelId="{D2E3EE1D-34EF-40CC-BEE2-511A0FE7C7C4}" srcId="{603E99C7-3557-4F97-B3BA-30E2F4DE8697}" destId="{355271B3-9DC3-42AB-B05D-8EC65183511A}" srcOrd="1" destOrd="0" parTransId="{9126AED9-4A0C-4325-BE08-125C8CF1EB45}" sibTransId="{14E93902-4B5D-4FFF-88FB-D2B15AB2B504}"/>
    <dgm:cxn modelId="{8BF86003-0DC5-4FB7-A716-A62354F45094}" type="presOf" srcId="{407BDF43-8389-4BF2-922E-FCB8F606D752}" destId="{86671894-BB6C-4EFE-A9CF-8DDF9DA95987}" srcOrd="0" destOrd="0" presId="urn:microsoft.com/office/officeart/2005/8/layout/vList5"/>
    <dgm:cxn modelId="{85ECC441-AD5D-4329-A0AA-5A6C77936727}" type="presOf" srcId="{76CE0651-6362-42AF-96B2-B42A582B5904}" destId="{023BF33A-2B00-4D82-A1B4-A586F2B0BEF6}" srcOrd="0" destOrd="0" presId="urn:microsoft.com/office/officeart/2005/8/layout/vList5"/>
    <dgm:cxn modelId="{32D851AD-43DF-4B6C-841D-61A6E8E5458C}" srcId="{31C734A2-BAA2-435F-8AE6-D71117C6DCC6}" destId="{BFD17E6C-3C66-46CB-9BB7-F4E49982CE03}" srcOrd="1" destOrd="0" parTransId="{64E649DD-979B-43E2-B863-D56D65052D91}" sibTransId="{D2DC17C6-CAA5-43F5-80C7-66C8F8304C6C}"/>
    <dgm:cxn modelId="{1E01B32E-0D93-496A-829B-45F750F2A56D}" type="presOf" srcId="{A19D34A8-9073-4613-99E6-8CF10BFB3DDE}" destId="{86671894-BB6C-4EFE-A9CF-8DDF9DA95987}" srcOrd="0" destOrd="2" presId="urn:microsoft.com/office/officeart/2005/8/layout/vList5"/>
    <dgm:cxn modelId="{88BA3F96-36F4-4FF7-84F3-B3C3290D8008}" srcId="{52E3E444-561A-41F4-BDAE-BCEC1EA76CE5}" destId="{A19D34A8-9073-4613-99E6-8CF10BFB3DDE}" srcOrd="2" destOrd="0" parTransId="{BA8280F2-8B2B-42D4-9D6C-F5979081C77C}" sibTransId="{01952297-90B9-4E29-A503-26DA50D7A13A}"/>
    <dgm:cxn modelId="{ECB7EEB3-80EC-4179-9F3D-E4ACC6EBF42F}" srcId="{36BAF7BC-B54F-4E47-BC83-5E889D5FEE18}" destId="{52E3E444-561A-41F4-BDAE-BCEC1EA76CE5}" srcOrd="0" destOrd="0" parTransId="{2A90B83B-915F-4A8B-BDE6-B4CEBE18DBFB}" sibTransId="{D5673F67-79CC-4FFD-A58A-3DF8050E5BB0}"/>
    <dgm:cxn modelId="{817CEC70-D6D7-42C6-B95C-FA4E97E09369}" type="presOf" srcId="{52E3E444-561A-41F4-BDAE-BCEC1EA76CE5}" destId="{C7B26564-E9BE-4BA1-9D49-87625631121C}" srcOrd="0" destOrd="0" presId="urn:microsoft.com/office/officeart/2005/8/layout/vList5"/>
    <dgm:cxn modelId="{7A53090A-C175-4332-A23E-0E9A574504BB}" type="presOf" srcId="{31C734A2-BAA2-435F-8AE6-D71117C6DCC6}" destId="{163A166A-BED4-4C25-B016-4E1B77B04970}" srcOrd="0" destOrd="0" presId="urn:microsoft.com/office/officeart/2005/8/layout/vList5"/>
    <dgm:cxn modelId="{FDF746F2-D34D-4DD0-96E5-EBAB20E6A33F}" type="presParOf" srcId="{C317CA72-CF92-472E-A8BF-5ECF028804E9}" destId="{583CE0F0-7469-4131-9418-86519B984A35}" srcOrd="0" destOrd="0" presId="urn:microsoft.com/office/officeart/2005/8/layout/vList5"/>
    <dgm:cxn modelId="{E0BBCFEA-FEAC-4EE0-AF0C-C4FACD74064F}" type="presParOf" srcId="{583CE0F0-7469-4131-9418-86519B984A35}" destId="{C7B26564-E9BE-4BA1-9D49-87625631121C}" srcOrd="0" destOrd="0" presId="urn:microsoft.com/office/officeart/2005/8/layout/vList5"/>
    <dgm:cxn modelId="{70608BB3-471D-4D6F-B1CE-CED9E2002C27}" type="presParOf" srcId="{583CE0F0-7469-4131-9418-86519B984A35}" destId="{86671894-BB6C-4EFE-A9CF-8DDF9DA95987}" srcOrd="1" destOrd="0" presId="urn:microsoft.com/office/officeart/2005/8/layout/vList5"/>
    <dgm:cxn modelId="{2D2353BB-3530-45B3-9978-9B320B1C8650}" type="presParOf" srcId="{C317CA72-CF92-472E-A8BF-5ECF028804E9}" destId="{B8A1E864-ABC5-45E2-8FED-4958BB51534A}" srcOrd="1" destOrd="0" presId="urn:microsoft.com/office/officeart/2005/8/layout/vList5"/>
    <dgm:cxn modelId="{742E22F7-CCD0-4BBE-804E-3045D6ECC951}" type="presParOf" srcId="{C317CA72-CF92-472E-A8BF-5ECF028804E9}" destId="{7EA9513D-8FA1-4C57-8774-01C092696CEA}" srcOrd="2" destOrd="0" presId="urn:microsoft.com/office/officeart/2005/8/layout/vList5"/>
    <dgm:cxn modelId="{36A21F41-CDEC-4B53-BACB-A0DF5265704C}" type="presParOf" srcId="{7EA9513D-8FA1-4C57-8774-01C092696CEA}" destId="{EB447CD8-863C-4D26-B625-29192BBF2B9F}" srcOrd="0" destOrd="0" presId="urn:microsoft.com/office/officeart/2005/8/layout/vList5"/>
    <dgm:cxn modelId="{41763A65-2BBF-48DD-A118-920BCAB3D49C}" type="presParOf" srcId="{7EA9513D-8FA1-4C57-8774-01C092696CEA}" destId="{24C46188-AE6E-4F63-B3B3-487D83CE89BB}" srcOrd="1" destOrd="0" presId="urn:microsoft.com/office/officeart/2005/8/layout/vList5"/>
    <dgm:cxn modelId="{8D7433E7-14D7-4212-80E7-BF4611373A37}" type="presParOf" srcId="{C317CA72-CF92-472E-A8BF-5ECF028804E9}" destId="{0114B5E2-9976-42EC-8873-C298F7AB3252}" srcOrd="3" destOrd="0" presId="urn:microsoft.com/office/officeart/2005/8/layout/vList5"/>
    <dgm:cxn modelId="{12E414FF-8FF4-411F-8423-54ED19A9BF3B}" type="presParOf" srcId="{C317CA72-CF92-472E-A8BF-5ECF028804E9}" destId="{12617EC0-C48B-4A7F-9626-D538E3D6AB95}" srcOrd="4" destOrd="0" presId="urn:microsoft.com/office/officeart/2005/8/layout/vList5"/>
    <dgm:cxn modelId="{14F8EB69-BCCD-476F-BE27-021D7708D323}" type="presParOf" srcId="{12617EC0-C48B-4A7F-9626-D538E3D6AB95}" destId="{163A166A-BED4-4C25-B016-4E1B77B04970}" srcOrd="0" destOrd="0" presId="urn:microsoft.com/office/officeart/2005/8/layout/vList5"/>
    <dgm:cxn modelId="{51CADE41-9004-4489-A69E-2929B121D3B4}" type="presParOf" srcId="{12617EC0-C48B-4A7F-9626-D538E3D6AB95}" destId="{023BF33A-2B00-4D82-A1B4-A586F2B0BEF6}" srcOrd="1" destOrd="0" presId="urn:microsoft.com/office/officeart/2005/8/layout/vList5"/>
    <dgm:cxn modelId="{09C7BF64-C808-4596-89E8-CC1D8EECFFA8}" type="presParOf" srcId="{C317CA72-CF92-472E-A8BF-5ECF028804E9}" destId="{2D39D885-567E-45E4-96DC-7834F85857A7}" srcOrd="5" destOrd="0" presId="urn:microsoft.com/office/officeart/2005/8/layout/vList5"/>
    <dgm:cxn modelId="{B5639F60-B8E8-4B4E-B571-A252FF66E26D}" type="presParOf" srcId="{C317CA72-CF92-472E-A8BF-5ECF028804E9}" destId="{7E377BBE-F10C-4B02-B101-76ADD7F95173}" srcOrd="6" destOrd="0" presId="urn:microsoft.com/office/officeart/2005/8/layout/vList5"/>
    <dgm:cxn modelId="{466253E5-C173-417D-9805-B4D3CE4C53BD}" type="presParOf" srcId="{7E377BBE-F10C-4B02-B101-76ADD7F95173}" destId="{315F6498-50A8-4E69-9836-7AF8888CEAE5}" srcOrd="0" destOrd="0" presId="urn:microsoft.com/office/officeart/2005/8/layout/vList5"/>
    <dgm:cxn modelId="{A48A2232-48BC-443D-9ECF-32AB53D8310B}" type="presParOf" srcId="{7E377BBE-F10C-4B02-B101-76ADD7F95173}" destId="{602083B4-654D-4896-8030-1BEDA03085A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B667A90-549B-4D43-8D8B-C4B68349029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1F730F-7FE8-4187-B731-1DD76CFF8F5F}">
      <dgm:prSet/>
      <dgm:spPr/>
      <dgm:t>
        <a:bodyPr/>
        <a:lstStyle/>
        <a:p>
          <a:pPr rtl="0"/>
          <a:r>
            <a:rPr lang="en-US" dirty="0" smtClean="0"/>
            <a:t>Discussed about</a:t>
          </a:r>
          <a:endParaRPr lang="en-US" dirty="0"/>
        </a:p>
      </dgm:t>
    </dgm:pt>
    <dgm:pt modelId="{1722A8F8-017F-403B-A52F-17494EF24489}" type="parTrans" cxnId="{C39BC898-F053-4C6E-82F8-F770F3326599}">
      <dgm:prSet/>
      <dgm:spPr/>
      <dgm:t>
        <a:bodyPr/>
        <a:lstStyle/>
        <a:p>
          <a:endParaRPr lang="en-US"/>
        </a:p>
      </dgm:t>
    </dgm:pt>
    <dgm:pt modelId="{A06D5519-2E39-4400-B7C5-90B3DDDE8FB4}" type="sibTrans" cxnId="{C39BC898-F053-4C6E-82F8-F770F3326599}">
      <dgm:prSet/>
      <dgm:spPr/>
      <dgm:t>
        <a:bodyPr/>
        <a:lstStyle/>
        <a:p>
          <a:endParaRPr lang="en-US"/>
        </a:p>
      </dgm:t>
    </dgm:pt>
    <dgm:pt modelId="{C1BCF8BF-5291-4501-8D78-7551EA4670D5}">
      <dgm:prSet/>
      <dgm:spPr/>
      <dgm:t>
        <a:bodyPr/>
        <a:lstStyle/>
        <a:p>
          <a:pPr rtl="0"/>
          <a:r>
            <a:rPr lang="en-US" smtClean="0"/>
            <a:t>Information security</a:t>
          </a:r>
          <a:endParaRPr lang="en-US"/>
        </a:p>
      </dgm:t>
    </dgm:pt>
    <dgm:pt modelId="{76F6FE89-7D23-4D62-81A8-578F8F656B1F}" type="parTrans" cxnId="{E13300C6-D4E1-47A9-9109-119F4FA7064A}">
      <dgm:prSet/>
      <dgm:spPr/>
      <dgm:t>
        <a:bodyPr/>
        <a:lstStyle/>
        <a:p>
          <a:endParaRPr lang="en-US"/>
        </a:p>
      </dgm:t>
    </dgm:pt>
    <dgm:pt modelId="{1B38BA53-BA8C-450A-BDEB-1B7227D1A5BC}" type="sibTrans" cxnId="{E13300C6-D4E1-47A9-9109-119F4FA7064A}">
      <dgm:prSet/>
      <dgm:spPr/>
      <dgm:t>
        <a:bodyPr/>
        <a:lstStyle/>
        <a:p>
          <a:endParaRPr lang="en-US"/>
        </a:p>
      </dgm:t>
    </dgm:pt>
    <dgm:pt modelId="{05DC5469-FFDD-4B1C-B778-736E59F7212E}">
      <dgm:prSet/>
      <dgm:spPr/>
      <dgm:t>
        <a:bodyPr/>
        <a:lstStyle/>
        <a:p>
          <a:pPr rtl="0"/>
          <a:r>
            <a:rPr lang="en-US" smtClean="0"/>
            <a:t>Security requirements and threats</a:t>
          </a:r>
          <a:endParaRPr lang="en-US"/>
        </a:p>
      </dgm:t>
    </dgm:pt>
    <dgm:pt modelId="{E1012D6C-E5F6-4EEA-9EFC-C5F6B848A262}" type="parTrans" cxnId="{DDB2A343-0AA9-4A79-8A7A-FFF7FB333463}">
      <dgm:prSet/>
      <dgm:spPr/>
      <dgm:t>
        <a:bodyPr/>
        <a:lstStyle/>
        <a:p>
          <a:endParaRPr lang="en-US"/>
        </a:p>
      </dgm:t>
    </dgm:pt>
    <dgm:pt modelId="{44A90CFA-48ED-4F16-9886-ED99D9DA9487}" type="sibTrans" cxnId="{DDB2A343-0AA9-4A79-8A7A-FFF7FB333463}">
      <dgm:prSet/>
      <dgm:spPr/>
      <dgm:t>
        <a:bodyPr/>
        <a:lstStyle/>
        <a:p>
          <a:endParaRPr lang="en-US"/>
        </a:p>
      </dgm:t>
    </dgm:pt>
    <dgm:pt modelId="{38B71D82-90F6-4620-84D6-3685C0A84565}">
      <dgm:prSet/>
      <dgm:spPr/>
      <dgm:t>
        <a:bodyPr/>
        <a:lstStyle/>
        <a:p>
          <a:pPr rtl="0"/>
          <a:r>
            <a:rPr lang="en-US" dirty="0" smtClean="0"/>
            <a:t>Security services and mechanisms</a:t>
          </a:r>
          <a:endParaRPr lang="en-US" dirty="0"/>
        </a:p>
      </dgm:t>
    </dgm:pt>
    <dgm:pt modelId="{B4B09952-AB4D-458D-8DC8-D50DD21EB59C}" type="parTrans" cxnId="{DFE0B988-752A-49C1-9373-F133214F53C6}">
      <dgm:prSet/>
      <dgm:spPr/>
      <dgm:t>
        <a:bodyPr/>
        <a:lstStyle/>
        <a:p>
          <a:endParaRPr lang="en-US"/>
        </a:p>
      </dgm:t>
    </dgm:pt>
    <dgm:pt modelId="{1065F9CB-DA8D-4BB4-9F58-20919CC10F5F}" type="sibTrans" cxnId="{DFE0B988-752A-49C1-9373-F133214F53C6}">
      <dgm:prSet/>
      <dgm:spPr/>
      <dgm:t>
        <a:bodyPr/>
        <a:lstStyle/>
        <a:p>
          <a:endParaRPr lang="en-US"/>
        </a:p>
      </dgm:t>
    </dgm:pt>
    <dgm:pt modelId="{F57E6A82-1AD1-40E2-A582-0D450ABB10E6}" type="pres">
      <dgm:prSet presAssocID="{BB667A90-549B-4D43-8D8B-C4B6834902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6A8135-F177-4A76-991D-D1B97BDC0A1D}" type="pres">
      <dgm:prSet presAssocID="{DC1F730F-7FE8-4187-B731-1DD76CFF8F5F}" presName="linNode" presStyleCnt="0"/>
      <dgm:spPr/>
    </dgm:pt>
    <dgm:pt modelId="{F0A41504-EB92-46C3-B9C0-D96C99D4FFFE}" type="pres">
      <dgm:prSet presAssocID="{DC1F730F-7FE8-4187-B731-1DD76CFF8F5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20C91-D92B-4F15-B5BA-E67726DB301B}" type="pres">
      <dgm:prSet presAssocID="{DC1F730F-7FE8-4187-B731-1DD76CFF8F5F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DED678-E31F-4007-B5FE-F28B2F6922F4}" type="presOf" srcId="{C1BCF8BF-5291-4501-8D78-7551EA4670D5}" destId="{58820C91-D92B-4F15-B5BA-E67726DB301B}" srcOrd="0" destOrd="0" presId="urn:microsoft.com/office/officeart/2005/8/layout/vList5"/>
    <dgm:cxn modelId="{C0988461-5CDC-4491-A30E-E47D5BEAD0C4}" type="presOf" srcId="{38B71D82-90F6-4620-84D6-3685C0A84565}" destId="{58820C91-D92B-4F15-B5BA-E67726DB301B}" srcOrd="0" destOrd="2" presId="urn:microsoft.com/office/officeart/2005/8/layout/vList5"/>
    <dgm:cxn modelId="{DDB2A343-0AA9-4A79-8A7A-FFF7FB333463}" srcId="{DC1F730F-7FE8-4187-B731-1DD76CFF8F5F}" destId="{05DC5469-FFDD-4B1C-B778-736E59F7212E}" srcOrd="1" destOrd="0" parTransId="{E1012D6C-E5F6-4EEA-9EFC-C5F6B848A262}" sibTransId="{44A90CFA-48ED-4F16-9886-ED99D9DA9487}"/>
    <dgm:cxn modelId="{AB6B06CB-DD08-494C-ABDA-186039279ED7}" type="presOf" srcId="{BB667A90-549B-4D43-8D8B-C4B683490299}" destId="{F57E6A82-1AD1-40E2-A582-0D450ABB10E6}" srcOrd="0" destOrd="0" presId="urn:microsoft.com/office/officeart/2005/8/layout/vList5"/>
    <dgm:cxn modelId="{DFE0B988-752A-49C1-9373-F133214F53C6}" srcId="{DC1F730F-7FE8-4187-B731-1DD76CFF8F5F}" destId="{38B71D82-90F6-4620-84D6-3685C0A84565}" srcOrd="2" destOrd="0" parTransId="{B4B09952-AB4D-458D-8DC8-D50DD21EB59C}" sibTransId="{1065F9CB-DA8D-4BB4-9F58-20919CC10F5F}"/>
    <dgm:cxn modelId="{8E72B176-65E5-4082-A234-FFCEAB069BC9}" type="presOf" srcId="{05DC5469-FFDD-4B1C-B778-736E59F7212E}" destId="{58820C91-D92B-4F15-B5BA-E67726DB301B}" srcOrd="0" destOrd="1" presId="urn:microsoft.com/office/officeart/2005/8/layout/vList5"/>
    <dgm:cxn modelId="{C39BC898-F053-4C6E-82F8-F770F3326599}" srcId="{BB667A90-549B-4D43-8D8B-C4B683490299}" destId="{DC1F730F-7FE8-4187-B731-1DD76CFF8F5F}" srcOrd="0" destOrd="0" parTransId="{1722A8F8-017F-403B-A52F-17494EF24489}" sibTransId="{A06D5519-2E39-4400-B7C5-90B3DDDE8FB4}"/>
    <dgm:cxn modelId="{6101C98B-16A4-4BEE-A25A-99DE077223E6}" type="presOf" srcId="{DC1F730F-7FE8-4187-B731-1DD76CFF8F5F}" destId="{F0A41504-EB92-46C3-B9C0-D96C99D4FFFE}" srcOrd="0" destOrd="0" presId="urn:microsoft.com/office/officeart/2005/8/layout/vList5"/>
    <dgm:cxn modelId="{E13300C6-D4E1-47A9-9109-119F4FA7064A}" srcId="{DC1F730F-7FE8-4187-B731-1DD76CFF8F5F}" destId="{C1BCF8BF-5291-4501-8D78-7551EA4670D5}" srcOrd="0" destOrd="0" parTransId="{76F6FE89-7D23-4D62-81A8-578F8F656B1F}" sibTransId="{1B38BA53-BA8C-450A-BDEB-1B7227D1A5BC}"/>
    <dgm:cxn modelId="{1BA90368-48D0-4D07-BC8F-A2D7148D7482}" type="presParOf" srcId="{F57E6A82-1AD1-40E2-A582-0D450ABB10E6}" destId="{AF6A8135-F177-4A76-991D-D1B97BDC0A1D}" srcOrd="0" destOrd="0" presId="urn:microsoft.com/office/officeart/2005/8/layout/vList5"/>
    <dgm:cxn modelId="{EC747B9A-531D-4899-A872-117D18192466}" type="presParOf" srcId="{AF6A8135-F177-4A76-991D-D1B97BDC0A1D}" destId="{F0A41504-EB92-46C3-B9C0-D96C99D4FFFE}" srcOrd="0" destOrd="0" presId="urn:microsoft.com/office/officeart/2005/8/layout/vList5"/>
    <dgm:cxn modelId="{F643D4C9-3564-4AD9-B653-759188467D05}" type="presParOf" srcId="{AF6A8135-F177-4A76-991D-D1B97BDC0A1D}" destId="{58820C91-D92B-4F15-B5BA-E67726DB30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518D4C-E4B5-463A-9F18-CA71B17D40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9A4832-1FE1-44B0-A50F-CE1C36C2A492}">
      <dgm:prSet/>
      <dgm:spPr/>
      <dgm:t>
        <a:bodyPr/>
        <a:lstStyle/>
        <a:p>
          <a:pPr rtl="0"/>
          <a:r>
            <a:rPr lang="en-US" dirty="0" smtClean="0"/>
            <a:t>field of network security</a:t>
          </a:r>
          <a:endParaRPr lang="en-US" dirty="0"/>
        </a:p>
      </dgm:t>
    </dgm:pt>
    <dgm:pt modelId="{82902F15-BD85-404E-9EAD-7151BCBE1BF9}" type="parTrans" cxnId="{D3732043-3326-438D-94C8-2B4A4FEC819E}">
      <dgm:prSet/>
      <dgm:spPr/>
      <dgm:t>
        <a:bodyPr/>
        <a:lstStyle/>
        <a:p>
          <a:endParaRPr lang="en-US"/>
        </a:p>
      </dgm:t>
    </dgm:pt>
    <dgm:pt modelId="{F9B78024-D434-4FE7-B9FE-6484B7C130FB}" type="sibTrans" cxnId="{D3732043-3326-438D-94C8-2B4A4FEC819E}">
      <dgm:prSet/>
      <dgm:spPr/>
      <dgm:t>
        <a:bodyPr/>
        <a:lstStyle/>
        <a:p>
          <a:endParaRPr lang="en-US"/>
        </a:p>
      </dgm:t>
    </dgm:pt>
    <dgm:pt modelId="{63BE98A0-36B4-42EA-8F7D-32B9A387E18D}">
      <dgm:prSet/>
      <dgm:spPr/>
      <dgm:t>
        <a:bodyPr/>
        <a:lstStyle/>
        <a:p>
          <a:pPr rtl="0"/>
          <a:r>
            <a:rPr lang="en-US" dirty="0" smtClean="0"/>
            <a:t>how bad guys can attack computer networks?</a:t>
          </a:r>
          <a:endParaRPr lang="en-US" dirty="0"/>
        </a:p>
      </dgm:t>
    </dgm:pt>
    <dgm:pt modelId="{B17E5E9B-3A89-460E-A9EA-3B09A1647AA0}" type="parTrans" cxnId="{FCE8C4B9-F984-44C7-8511-F17EA511F78B}">
      <dgm:prSet/>
      <dgm:spPr/>
      <dgm:t>
        <a:bodyPr/>
        <a:lstStyle/>
        <a:p>
          <a:endParaRPr lang="en-US"/>
        </a:p>
      </dgm:t>
    </dgm:pt>
    <dgm:pt modelId="{B031013D-29A1-4324-877D-5963F61420ED}" type="sibTrans" cxnId="{FCE8C4B9-F984-44C7-8511-F17EA511F78B}">
      <dgm:prSet/>
      <dgm:spPr/>
      <dgm:t>
        <a:bodyPr/>
        <a:lstStyle/>
        <a:p>
          <a:endParaRPr lang="en-US"/>
        </a:p>
      </dgm:t>
    </dgm:pt>
    <dgm:pt modelId="{5706C0FC-9AFF-4573-9529-E30201DACA64}">
      <dgm:prSet/>
      <dgm:spPr/>
      <dgm:t>
        <a:bodyPr/>
        <a:lstStyle/>
        <a:p>
          <a:pPr rtl="0"/>
          <a:r>
            <a:rPr lang="en-US" dirty="0" smtClean="0"/>
            <a:t>how we can defend networks against attacks?</a:t>
          </a:r>
          <a:endParaRPr lang="en-US" dirty="0"/>
        </a:p>
      </dgm:t>
    </dgm:pt>
    <dgm:pt modelId="{AB476B90-03DC-4098-9A89-B0BE737D0D68}" type="parTrans" cxnId="{1BB75374-ADAB-4844-8F2B-75D3A4141C03}">
      <dgm:prSet/>
      <dgm:spPr/>
      <dgm:t>
        <a:bodyPr/>
        <a:lstStyle/>
        <a:p>
          <a:endParaRPr lang="en-US"/>
        </a:p>
      </dgm:t>
    </dgm:pt>
    <dgm:pt modelId="{1D7AAACE-BE62-4837-B054-1F00F1182690}" type="sibTrans" cxnId="{1BB75374-ADAB-4844-8F2B-75D3A4141C03}">
      <dgm:prSet/>
      <dgm:spPr/>
      <dgm:t>
        <a:bodyPr/>
        <a:lstStyle/>
        <a:p>
          <a:endParaRPr lang="en-US"/>
        </a:p>
      </dgm:t>
    </dgm:pt>
    <dgm:pt modelId="{C09E45BD-6111-45FA-BC2E-E298EBA381CB}">
      <dgm:prSet/>
      <dgm:spPr/>
      <dgm:t>
        <a:bodyPr/>
        <a:lstStyle/>
        <a:p>
          <a:pPr rtl="0"/>
          <a:r>
            <a:rPr lang="en-US" dirty="0" smtClean="0"/>
            <a:t>how to design architectures that are immune to attacks?</a:t>
          </a:r>
          <a:endParaRPr lang="en-US" dirty="0"/>
        </a:p>
      </dgm:t>
    </dgm:pt>
    <dgm:pt modelId="{B7EDE04D-77DE-4721-8BED-7F6D75DB3075}" type="parTrans" cxnId="{1621359C-15E7-4FE9-B47E-3C1184F0A85F}">
      <dgm:prSet/>
      <dgm:spPr/>
      <dgm:t>
        <a:bodyPr/>
        <a:lstStyle/>
        <a:p>
          <a:endParaRPr lang="en-US"/>
        </a:p>
      </dgm:t>
    </dgm:pt>
    <dgm:pt modelId="{A95942D3-B1CE-4B1F-B7AB-C06E632F062E}" type="sibTrans" cxnId="{1621359C-15E7-4FE9-B47E-3C1184F0A85F}">
      <dgm:prSet/>
      <dgm:spPr/>
      <dgm:t>
        <a:bodyPr/>
        <a:lstStyle/>
        <a:p>
          <a:endParaRPr lang="en-US"/>
        </a:p>
      </dgm:t>
    </dgm:pt>
    <dgm:pt modelId="{7891964C-1664-4EA5-9547-04557AF75722}">
      <dgm:prSet/>
      <dgm:spPr/>
      <dgm:t>
        <a:bodyPr/>
        <a:lstStyle/>
        <a:p>
          <a:pPr rtl="0"/>
          <a:r>
            <a:rPr lang="en-US" smtClean="0"/>
            <a:t>Internet not originally designed with (much) security in mind</a:t>
          </a:r>
          <a:endParaRPr lang="en-US"/>
        </a:p>
      </dgm:t>
    </dgm:pt>
    <dgm:pt modelId="{3A89A1A2-62EE-49B4-86FA-ED5A6FBF987A}" type="parTrans" cxnId="{4509C08B-85A2-4578-8CF6-259A62F5C741}">
      <dgm:prSet/>
      <dgm:spPr/>
      <dgm:t>
        <a:bodyPr/>
        <a:lstStyle/>
        <a:p>
          <a:endParaRPr lang="en-US"/>
        </a:p>
      </dgm:t>
    </dgm:pt>
    <dgm:pt modelId="{7B9C398C-BB39-4C90-B4EB-1DB22EA4D1D4}" type="sibTrans" cxnId="{4509C08B-85A2-4578-8CF6-259A62F5C741}">
      <dgm:prSet/>
      <dgm:spPr/>
      <dgm:t>
        <a:bodyPr/>
        <a:lstStyle/>
        <a:p>
          <a:endParaRPr lang="en-US"/>
        </a:p>
      </dgm:t>
    </dgm:pt>
    <dgm:pt modelId="{65131DCB-BA88-414F-A797-EC1FB290260D}">
      <dgm:prSet/>
      <dgm:spPr/>
      <dgm:t>
        <a:bodyPr/>
        <a:lstStyle/>
        <a:p>
          <a:pPr rtl="0"/>
          <a:r>
            <a:rPr lang="en-US" i="1" dirty="0" smtClean="0"/>
            <a:t>original vision:</a:t>
          </a:r>
          <a:r>
            <a:rPr lang="en-US" dirty="0" smtClean="0"/>
            <a:t> “a group of mutually trusting users attached to a transparent network” </a:t>
          </a:r>
          <a:endParaRPr lang="en-US" dirty="0"/>
        </a:p>
      </dgm:t>
    </dgm:pt>
    <dgm:pt modelId="{C6BA975C-5CCA-4EC7-AFF4-C7ED331EDE97}" type="parTrans" cxnId="{BBB5F692-80CE-4E85-BE64-158A6F35F829}">
      <dgm:prSet/>
      <dgm:spPr/>
      <dgm:t>
        <a:bodyPr/>
        <a:lstStyle/>
        <a:p>
          <a:endParaRPr lang="en-US"/>
        </a:p>
      </dgm:t>
    </dgm:pt>
    <dgm:pt modelId="{FE5A1084-81CC-4484-A931-14DAAE90129C}" type="sibTrans" cxnId="{BBB5F692-80CE-4E85-BE64-158A6F35F829}">
      <dgm:prSet/>
      <dgm:spPr/>
      <dgm:t>
        <a:bodyPr/>
        <a:lstStyle/>
        <a:p>
          <a:endParaRPr lang="en-US"/>
        </a:p>
      </dgm:t>
    </dgm:pt>
    <dgm:pt modelId="{D03E9AC9-B3B0-4FED-8308-AA2E67648E73}">
      <dgm:prSet/>
      <dgm:spPr/>
      <dgm:t>
        <a:bodyPr/>
        <a:lstStyle/>
        <a:p>
          <a:pPr rtl="0"/>
          <a:r>
            <a:rPr lang="en-US" smtClean="0"/>
            <a:t>Internet protocol designers playing “catch-up”</a:t>
          </a:r>
          <a:endParaRPr lang="en-US"/>
        </a:p>
      </dgm:t>
    </dgm:pt>
    <dgm:pt modelId="{F2D45FFE-0CDE-4C21-A6E8-EA77F37431E4}" type="parTrans" cxnId="{2EA70660-12D9-4D8B-9A88-D911A3D4E222}">
      <dgm:prSet/>
      <dgm:spPr/>
      <dgm:t>
        <a:bodyPr/>
        <a:lstStyle/>
        <a:p>
          <a:endParaRPr lang="en-US"/>
        </a:p>
      </dgm:t>
    </dgm:pt>
    <dgm:pt modelId="{1F98A6B0-E897-4628-88D1-1FCF94BD57FD}" type="sibTrans" cxnId="{2EA70660-12D9-4D8B-9A88-D911A3D4E222}">
      <dgm:prSet/>
      <dgm:spPr/>
      <dgm:t>
        <a:bodyPr/>
        <a:lstStyle/>
        <a:p>
          <a:endParaRPr lang="en-US"/>
        </a:p>
      </dgm:t>
    </dgm:pt>
    <dgm:pt modelId="{94AFC16F-6A50-4532-A7EA-AD22E393A858}">
      <dgm:prSet/>
      <dgm:spPr/>
      <dgm:t>
        <a:bodyPr/>
        <a:lstStyle/>
        <a:p>
          <a:pPr rtl="0"/>
          <a:r>
            <a:rPr lang="en-US" smtClean="0"/>
            <a:t>security considerations in all layers!</a:t>
          </a:r>
          <a:endParaRPr lang="en-US"/>
        </a:p>
      </dgm:t>
    </dgm:pt>
    <dgm:pt modelId="{1E1D0AEF-4E45-41F8-9AB4-1343C44247EC}" type="parTrans" cxnId="{024B65B3-B52E-432E-B52A-B5B87889343E}">
      <dgm:prSet/>
      <dgm:spPr/>
      <dgm:t>
        <a:bodyPr/>
        <a:lstStyle/>
        <a:p>
          <a:endParaRPr lang="en-US"/>
        </a:p>
      </dgm:t>
    </dgm:pt>
    <dgm:pt modelId="{3F7B5A0E-E05F-4332-B9EE-38EA0D49158C}" type="sibTrans" cxnId="{024B65B3-B52E-432E-B52A-B5B87889343E}">
      <dgm:prSet/>
      <dgm:spPr/>
      <dgm:t>
        <a:bodyPr/>
        <a:lstStyle/>
        <a:p>
          <a:endParaRPr lang="en-US"/>
        </a:p>
      </dgm:t>
    </dgm:pt>
    <dgm:pt modelId="{9C5A8B7B-3FF6-4D38-9D9E-0CD2F03AD9F6}" type="pres">
      <dgm:prSet presAssocID="{13518D4C-E4B5-463A-9F18-CA71B17D40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B19953-25FA-41B0-AD5A-32F1016FB136}" type="pres">
      <dgm:prSet presAssocID="{269A4832-1FE1-44B0-A50F-CE1C36C2A49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153C1-FE52-4221-B29E-F77DCC26072A}" type="pres">
      <dgm:prSet presAssocID="{269A4832-1FE1-44B0-A50F-CE1C36C2A49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613B7-9FCD-40B0-9315-36AB33046F4F}" type="pres">
      <dgm:prSet presAssocID="{7891964C-1664-4EA5-9547-04557AF7572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1A12E-704F-4A6C-B742-52E9CD6571CB}" type="pres">
      <dgm:prSet presAssocID="{7891964C-1664-4EA5-9547-04557AF7572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B5F692-80CE-4E85-BE64-158A6F35F829}" srcId="{7891964C-1664-4EA5-9547-04557AF75722}" destId="{65131DCB-BA88-414F-A797-EC1FB290260D}" srcOrd="0" destOrd="0" parTransId="{C6BA975C-5CCA-4EC7-AFF4-C7ED331EDE97}" sibTransId="{FE5A1084-81CC-4484-A931-14DAAE90129C}"/>
    <dgm:cxn modelId="{CE5DDED9-FB12-45BA-B9A3-18FC4E484B82}" type="presOf" srcId="{C09E45BD-6111-45FA-BC2E-E298EBA381CB}" destId="{798153C1-FE52-4221-B29E-F77DCC26072A}" srcOrd="0" destOrd="2" presId="urn:microsoft.com/office/officeart/2005/8/layout/vList2"/>
    <dgm:cxn modelId="{024B65B3-B52E-432E-B52A-B5B87889343E}" srcId="{7891964C-1664-4EA5-9547-04557AF75722}" destId="{94AFC16F-6A50-4532-A7EA-AD22E393A858}" srcOrd="2" destOrd="0" parTransId="{1E1D0AEF-4E45-41F8-9AB4-1343C44247EC}" sibTransId="{3F7B5A0E-E05F-4332-B9EE-38EA0D49158C}"/>
    <dgm:cxn modelId="{DAED58F7-D903-4852-9E20-5E323F2E160A}" type="presOf" srcId="{63BE98A0-36B4-42EA-8F7D-32B9A387E18D}" destId="{798153C1-FE52-4221-B29E-F77DCC26072A}" srcOrd="0" destOrd="0" presId="urn:microsoft.com/office/officeart/2005/8/layout/vList2"/>
    <dgm:cxn modelId="{1621359C-15E7-4FE9-B47E-3C1184F0A85F}" srcId="{269A4832-1FE1-44B0-A50F-CE1C36C2A492}" destId="{C09E45BD-6111-45FA-BC2E-E298EBA381CB}" srcOrd="2" destOrd="0" parTransId="{B7EDE04D-77DE-4721-8BED-7F6D75DB3075}" sibTransId="{A95942D3-B1CE-4B1F-B7AB-C06E632F062E}"/>
    <dgm:cxn modelId="{4509C08B-85A2-4578-8CF6-259A62F5C741}" srcId="{13518D4C-E4B5-463A-9F18-CA71B17D408A}" destId="{7891964C-1664-4EA5-9547-04557AF75722}" srcOrd="1" destOrd="0" parTransId="{3A89A1A2-62EE-49B4-86FA-ED5A6FBF987A}" sibTransId="{7B9C398C-BB39-4C90-B4EB-1DB22EA4D1D4}"/>
    <dgm:cxn modelId="{22A97DA3-F6A0-496C-8527-0960993E76F7}" type="presOf" srcId="{5706C0FC-9AFF-4573-9529-E30201DACA64}" destId="{798153C1-FE52-4221-B29E-F77DCC26072A}" srcOrd="0" destOrd="1" presId="urn:microsoft.com/office/officeart/2005/8/layout/vList2"/>
    <dgm:cxn modelId="{D3732043-3326-438D-94C8-2B4A4FEC819E}" srcId="{13518D4C-E4B5-463A-9F18-CA71B17D408A}" destId="{269A4832-1FE1-44B0-A50F-CE1C36C2A492}" srcOrd="0" destOrd="0" parTransId="{82902F15-BD85-404E-9EAD-7151BCBE1BF9}" sibTransId="{F9B78024-D434-4FE7-B9FE-6484B7C130FB}"/>
    <dgm:cxn modelId="{4F834230-22EF-42BA-A0D0-F78D661DFC14}" type="presOf" srcId="{13518D4C-E4B5-463A-9F18-CA71B17D408A}" destId="{9C5A8B7B-3FF6-4D38-9D9E-0CD2F03AD9F6}" srcOrd="0" destOrd="0" presId="urn:microsoft.com/office/officeart/2005/8/layout/vList2"/>
    <dgm:cxn modelId="{2CEF49AB-AC70-477E-A603-D207E33DC138}" type="presOf" srcId="{D03E9AC9-B3B0-4FED-8308-AA2E67648E73}" destId="{5DB1A12E-704F-4A6C-B742-52E9CD6571CB}" srcOrd="0" destOrd="1" presId="urn:microsoft.com/office/officeart/2005/8/layout/vList2"/>
    <dgm:cxn modelId="{33D773C1-CEC7-4699-B51E-70066C6F65BF}" type="presOf" srcId="{65131DCB-BA88-414F-A797-EC1FB290260D}" destId="{5DB1A12E-704F-4A6C-B742-52E9CD6571CB}" srcOrd="0" destOrd="0" presId="urn:microsoft.com/office/officeart/2005/8/layout/vList2"/>
    <dgm:cxn modelId="{C1D8CBFF-BF2D-4E13-A326-F74D644360EC}" type="presOf" srcId="{7891964C-1664-4EA5-9547-04557AF75722}" destId="{357613B7-9FCD-40B0-9315-36AB33046F4F}" srcOrd="0" destOrd="0" presId="urn:microsoft.com/office/officeart/2005/8/layout/vList2"/>
    <dgm:cxn modelId="{243D8F40-60D0-4205-A349-4A047DC218E1}" type="presOf" srcId="{94AFC16F-6A50-4532-A7EA-AD22E393A858}" destId="{5DB1A12E-704F-4A6C-B742-52E9CD6571CB}" srcOrd="0" destOrd="2" presId="urn:microsoft.com/office/officeart/2005/8/layout/vList2"/>
    <dgm:cxn modelId="{1BB75374-ADAB-4844-8F2B-75D3A4141C03}" srcId="{269A4832-1FE1-44B0-A50F-CE1C36C2A492}" destId="{5706C0FC-9AFF-4573-9529-E30201DACA64}" srcOrd="1" destOrd="0" parTransId="{AB476B90-03DC-4098-9A89-B0BE737D0D68}" sibTransId="{1D7AAACE-BE62-4837-B054-1F00F1182690}"/>
    <dgm:cxn modelId="{FCE8C4B9-F984-44C7-8511-F17EA511F78B}" srcId="{269A4832-1FE1-44B0-A50F-CE1C36C2A492}" destId="{63BE98A0-36B4-42EA-8F7D-32B9A387E18D}" srcOrd="0" destOrd="0" parTransId="{B17E5E9B-3A89-460E-A9EA-3B09A1647AA0}" sibTransId="{B031013D-29A1-4324-877D-5963F61420ED}"/>
    <dgm:cxn modelId="{30564C11-9E17-4AC9-9B6A-D1FD269D017C}" type="presOf" srcId="{269A4832-1FE1-44B0-A50F-CE1C36C2A492}" destId="{2FB19953-25FA-41B0-AD5A-32F1016FB136}" srcOrd="0" destOrd="0" presId="urn:microsoft.com/office/officeart/2005/8/layout/vList2"/>
    <dgm:cxn modelId="{2EA70660-12D9-4D8B-9A88-D911A3D4E222}" srcId="{7891964C-1664-4EA5-9547-04557AF75722}" destId="{D03E9AC9-B3B0-4FED-8308-AA2E67648E73}" srcOrd="1" destOrd="0" parTransId="{F2D45FFE-0CDE-4C21-A6E8-EA77F37431E4}" sibTransId="{1F98A6B0-E897-4628-88D1-1FCF94BD57FD}"/>
    <dgm:cxn modelId="{2CCEE9EC-FB8F-48A8-8043-B759134A7BEF}" type="presParOf" srcId="{9C5A8B7B-3FF6-4D38-9D9E-0CD2F03AD9F6}" destId="{2FB19953-25FA-41B0-AD5A-32F1016FB136}" srcOrd="0" destOrd="0" presId="urn:microsoft.com/office/officeart/2005/8/layout/vList2"/>
    <dgm:cxn modelId="{295EBB8B-E092-473F-8575-9E2854ECCF87}" type="presParOf" srcId="{9C5A8B7B-3FF6-4D38-9D9E-0CD2F03AD9F6}" destId="{798153C1-FE52-4221-B29E-F77DCC26072A}" srcOrd="1" destOrd="0" presId="urn:microsoft.com/office/officeart/2005/8/layout/vList2"/>
    <dgm:cxn modelId="{9ED13ADF-B32A-472E-940A-EAF149320EE1}" type="presParOf" srcId="{9C5A8B7B-3FF6-4D38-9D9E-0CD2F03AD9F6}" destId="{357613B7-9FCD-40B0-9315-36AB33046F4F}" srcOrd="2" destOrd="0" presId="urn:microsoft.com/office/officeart/2005/8/layout/vList2"/>
    <dgm:cxn modelId="{8FA670C4-35E0-4924-9D8B-9E6063A17A77}" type="presParOf" srcId="{9C5A8B7B-3FF6-4D38-9D9E-0CD2F03AD9F6}" destId="{5DB1A12E-704F-4A6C-B742-52E9CD6571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90E532-7340-407C-87FF-15986AFD24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929272-E30E-4A4B-B209-C1BA90291812}">
      <dgm:prSet/>
      <dgm:spPr/>
      <dgm:t>
        <a:bodyPr/>
        <a:lstStyle/>
        <a:p>
          <a:pPr rtl="0"/>
          <a:r>
            <a:rPr lang="en-US" smtClean="0"/>
            <a:t>Security of end systems</a:t>
          </a:r>
          <a:endParaRPr lang="en-US"/>
        </a:p>
      </dgm:t>
    </dgm:pt>
    <dgm:pt modelId="{7C2888C6-1BD8-4212-B471-05DBFAFD40AD}" type="parTrans" cxnId="{694D1220-E349-446E-94DA-4280B886C0C3}">
      <dgm:prSet/>
      <dgm:spPr/>
      <dgm:t>
        <a:bodyPr/>
        <a:lstStyle/>
        <a:p>
          <a:endParaRPr lang="en-US"/>
        </a:p>
      </dgm:t>
    </dgm:pt>
    <dgm:pt modelId="{2E6AFBFC-C7C2-4AA7-A9EF-7EDD6D6C9E1B}" type="sibTrans" cxnId="{694D1220-E349-446E-94DA-4280B886C0C3}">
      <dgm:prSet/>
      <dgm:spPr/>
      <dgm:t>
        <a:bodyPr/>
        <a:lstStyle/>
        <a:p>
          <a:endParaRPr lang="en-US"/>
        </a:p>
      </dgm:t>
    </dgm:pt>
    <dgm:pt modelId="{7B83826E-B2F4-4646-850D-15AF26B3716C}">
      <dgm:prSet/>
      <dgm:spPr/>
      <dgm:t>
        <a:bodyPr/>
        <a:lstStyle/>
        <a:p>
          <a:pPr rtl="0"/>
          <a:r>
            <a:rPr lang="en-US" smtClean="0"/>
            <a:t>Examples: Operating system, files in a host, databases, accounting information, logs, etc.</a:t>
          </a:r>
          <a:endParaRPr lang="en-US"/>
        </a:p>
      </dgm:t>
    </dgm:pt>
    <dgm:pt modelId="{A637CBC3-E1F2-48C9-B516-CD0BFFE55922}" type="parTrans" cxnId="{AA2F623A-EB6A-4590-AE5C-E70AAD382D54}">
      <dgm:prSet/>
      <dgm:spPr/>
      <dgm:t>
        <a:bodyPr/>
        <a:lstStyle/>
        <a:p>
          <a:endParaRPr lang="en-US"/>
        </a:p>
      </dgm:t>
    </dgm:pt>
    <dgm:pt modelId="{88D11F7A-EC4C-446B-A372-AF4A28F1EE14}" type="sibTrans" cxnId="{AA2F623A-EB6A-4590-AE5C-E70AAD382D54}">
      <dgm:prSet/>
      <dgm:spPr/>
      <dgm:t>
        <a:bodyPr/>
        <a:lstStyle/>
        <a:p>
          <a:endParaRPr lang="en-US"/>
        </a:p>
      </dgm:t>
    </dgm:pt>
    <dgm:pt modelId="{7911A1F9-3AD9-4CAA-A5F0-99C407287725}">
      <dgm:prSet/>
      <dgm:spPr/>
      <dgm:t>
        <a:bodyPr/>
        <a:lstStyle/>
        <a:p>
          <a:pPr rtl="0"/>
          <a:r>
            <a:rPr lang="en-US" smtClean="0"/>
            <a:t>Security of information in transit over a network</a:t>
          </a:r>
          <a:endParaRPr lang="en-US"/>
        </a:p>
      </dgm:t>
    </dgm:pt>
    <dgm:pt modelId="{936D4E93-096E-4071-BC4C-1A9C5CDE9CD5}" type="parTrans" cxnId="{52F3B0CD-4574-4907-A05B-9F4EF5D56A1B}">
      <dgm:prSet/>
      <dgm:spPr/>
      <dgm:t>
        <a:bodyPr/>
        <a:lstStyle/>
        <a:p>
          <a:endParaRPr lang="en-US"/>
        </a:p>
      </dgm:t>
    </dgm:pt>
    <dgm:pt modelId="{F233DBE5-155F-40FD-922D-21C70953B14A}" type="sibTrans" cxnId="{52F3B0CD-4574-4907-A05B-9F4EF5D56A1B}">
      <dgm:prSet/>
      <dgm:spPr/>
      <dgm:t>
        <a:bodyPr/>
        <a:lstStyle/>
        <a:p>
          <a:endParaRPr lang="en-US"/>
        </a:p>
      </dgm:t>
    </dgm:pt>
    <dgm:pt modelId="{BC813FDF-543E-4CFC-8FAE-BE640D639837}">
      <dgm:prSet/>
      <dgm:spPr/>
      <dgm:t>
        <a:bodyPr/>
        <a:lstStyle/>
        <a:p>
          <a:pPr rtl="0"/>
          <a:r>
            <a:rPr lang="en-US" smtClean="0"/>
            <a:t>Examples: e-commerce transactions, online banking, confidential e-mails, file transfers, etc.</a:t>
          </a:r>
          <a:endParaRPr lang="en-US"/>
        </a:p>
      </dgm:t>
    </dgm:pt>
    <dgm:pt modelId="{4407EF18-A123-4091-B54B-95205D60F29C}" type="parTrans" cxnId="{8A3855F3-F787-42EA-AF1C-85D23CCB91B3}">
      <dgm:prSet/>
      <dgm:spPr/>
      <dgm:t>
        <a:bodyPr/>
        <a:lstStyle/>
        <a:p>
          <a:endParaRPr lang="en-US"/>
        </a:p>
      </dgm:t>
    </dgm:pt>
    <dgm:pt modelId="{88E77831-ED59-465D-BA7D-963C0F0D2D22}" type="sibTrans" cxnId="{8A3855F3-F787-42EA-AF1C-85D23CCB91B3}">
      <dgm:prSet/>
      <dgm:spPr/>
      <dgm:t>
        <a:bodyPr/>
        <a:lstStyle/>
        <a:p>
          <a:endParaRPr lang="en-US"/>
        </a:p>
      </dgm:t>
    </dgm:pt>
    <dgm:pt modelId="{1F500E02-93DF-4416-BFC3-EBF5F5DBDF8A}" type="pres">
      <dgm:prSet presAssocID="{A390E532-7340-407C-87FF-15986AFD24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0FA49B-BEDE-4321-8331-1A586ED60E75}" type="pres">
      <dgm:prSet presAssocID="{59929272-E30E-4A4B-B209-C1BA9029181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17143-8B0F-4727-90D8-F041F687D63C}" type="pres">
      <dgm:prSet presAssocID="{59929272-E30E-4A4B-B209-C1BA9029181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CE164-4413-4E92-A205-2E74581E3CF1}" type="pres">
      <dgm:prSet presAssocID="{7911A1F9-3AD9-4CAA-A5F0-99C40728772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B9B13-1F06-4E9C-BF05-282F8341D78A}" type="pres">
      <dgm:prSet presAssocID="{7911A1F9-3AD9-4CAA-A5F0-99C40728772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DB0379-233E-4549-81A9-1ECCFB68D4CF}" type="presOf" srcId="{7911A1F9-3AD9-4CAA-A5F0-99C407287725}" destId="{0B6CE164-4413-4E92-A205-2E74581E3CF1}" srcOrd="0" destOrd="0" presId="urn:microsoft.com/office/officeart/2005/8/layout/vList2"/>
    <dgm:cxn modelId="{29CC5AF7-FEFA-45B1-B44A-9C2126DE190E}" type="presOf" srcId="{BC813FDF-543E-4CFC-8FAE-BE640D639837}" destId="{C23B9B13-1F06-4E9C-BF05-282F8341D78A}" srcOrd="0" destOrd="0" presId="urn:microsoft.com/office/officeart/2005/8/layout/vList2"/>
    <dgm:cxn modelId="{8A3855F3-F787-42EA-AF1C-85D23CCB91B3}" srcId="{7911A1F9-3AD9-4CAA-A5F0-99C407287725}" destId="{BC813FDF-543E-4CFC-8FAE-BE640D639837}" srcOrd="0" destOrd="0" parTransId="{4407EF18-A123-4091-B54B-95205D60F29C}" sibTransId="{88E77831-ED59-465D-BA7D-963C0F0D2D22}"/>
    <dgm:cxn modelId="{85501508-F779-4144-BE86-37F0E5ADD242}" type="presOf" srcId="{A390E532-7340-407C-87FF-15986AFD24AD}" destId="{1F500E02-93DF-4416-BFC3-EBF5F5DBDF8A}" srcOrd="0" destOrd="0" presId="urn:microsoft.com/office/officeart/2005/8/layout/vList2"/>
    <dgm:cxn modelId="{AAB4B047-BD0E-4D70-911D-7A5FE71440EB}" type="presOf" srcId="{59929272-E30E-4A4B-B209-C1BA90291812}" destId="{C40FA49B-BEDE-4321-8331-1A586ED60E75}" srcOrd="0" destOrd="0" presId="urn:microsoft.com/office/officeart/2005/8/layout/vList2"/>
    <dgm:cxn modelId="{9DBFC222-F9CF-41C2-9B33-69E661FFED8F}" type="presOf" srcId="{7B83826E-B2F4-4646-850D-15AF26B3716C}" destId="{F4917143-8B0F-4727-90D8-F041F687D63C}" srcOrd="0" destOrd="0" presId="urn:microsoft.com/office/officeart/2005/8/layout/vList2"/>
    <dgm:cxn modelId="{52F3B0CD-4574-4907-A05B-9F4EF5D56A1B}" srcId="{A390E532-7340-407C-87FF-15986AFD24AD}" destId="{7911A1F9-3AD9-4CAA-A5F0-99C407287725}" srcOrd="1" destOrd="0" parTransId="{936D4E93-096E-4071-BC4C-1A9C5CDE9CD5}" sibTransId="{F233DBE5-155F-40FD-922D-21C70953B14A}"/>
    <dgm:cxn modelId="{694D1220-E349-446E-94DA-4280B886C0C3}" srcId="{A390E532-7340-407C-87FF-15986AFD24AD}" destId="{59929272-E30E-4A4B-B209-C1BA90291812}" srcOrd="0" destOrd="0" parTransId="{7C2888C6-1BD8-4212-B471-05DBFAFD40AD}" sibTransId="{2E6AFBFC-C7C2-4AA7-A9EF-7EDD6D6C9E1B}"/>
    <dgm:cxn modelId="{AA2F623A-EB6A-4590-AE5C-E70AAD382D54}" srcId="{59929272-E30E-4A4B-B209-C1BA90291812}" destId="{7B83826E-B2F4-4646-850D-15AF26B3716C}" srcOrd="0" destOrd="0" parTransId="{A637CBC3-E1F2-48C9-B516-CD0BFFE55922}" sibTransId="{88D11F7A-EC4C-446B-A372-AF4A28F1EE14}"/>
    <dgm:cxn modelId="{1CFD3152-8E8E-4CBC-BA24-937ED135033B}" type="presParOf" srcId="{1F500E02-93DF-4416-BFC3-EBF5F5DBDF8A}" destId="{C40FA49B-BEDE-4321-8331-1A586ED60E75}" srcOrd="0" destOrd="0" presId="urn:microsoft.com/office/officeart/2005/8/layout/vList2"/>
    <dgm:cxn modelId="{ECA36DE9-DC34-4C38-8FC3-B4629B36A23E}" type="presParOf" srcId="{1F500E02-93DF-4416-BFC3-EBF5F5DBDF8A}" destId="{F4917143-8B0F-4727-90D8-F041F687D63C}" srcOrd="1" destOrd="0" presId="urn:microsoft.com/office/officeart/2005/8/layout/vList2"/>
    <dgm:cxn modelId="{2C877E81-A41A-413E-BE64-8F4AB021FDE8}" type="presParOf" srcId="{1F500E02-93DF-4416-BFC3-EBF5F5DBDF8A}" destId="{0B6CE164-4413-4E92-A205-2E74581E3CF1}" srcOrd="2" destOrd="0" presId="urn:microsoft.com/office/officeart/2005/8/layout/vList2"/>
    <dgm:cxn modelId="{39483701-98C9-4BC8-ABC7-D28A9B6EE7EF}" type="presParOf" srcId="{1F500E02-93DF-4416-BFC3-EBF5F5DBDF8A}" destId="{C23B9B13-1F06-4E9C-BF05-282F8341D78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F3B620-514F-4F54-9CE5-5B309D3B4660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B2963-6D6D-4F45-8E44-0747705745E9}">
      <dgm:prSet/>
      <dgm:spPr/>
      <dgm:t>
        <a:bodyPr/>
        <a:lstStyle/>
        <a:p>
          <a:pPr rtl="0"/>
          <a:r>
            <a:rPr lang="en-US" dirty="0" smtClean="0"/>
            <a:t>Threat</a:t>
          </a:r>
          <a:endParaRPr lang="en-US" dirty="0"/>
        </a:p>
      </dgm:t>
    </dgm:pt>
    <dgm:pt modelId="{661A7ACE-586D-4C43-9136-77DC532C229A}" type="parTrans" cxnId="{D4F1C03B-BB26-4CC9-8B3A-51E28CBB30A5}">
      <dgm:prSet/>
      <dgm:spPr/>
      <dgm:t>
        <a:bodyPr/>
        <a:lstStyle/>
        <a:p>
          <a:endParaRPr lang="en-US"/>
        </a:p>
      </dgm:t>
    </dgm:pt>
    <dgm:pt modelId="{0313C374-8F71-43C9-8C64-CAF3EE3A7ADF}" type="sibTrans" cxnId="{D4F1C03B-BB26-4CC9-8B3A-51E28CBB30A5}">
      <dgm:prSet/>
      <dgm:spPr/>
      <dgm:t>
        <a:bodyPr/>
        <a:lstStyle/>
        <a:p>
          <a:endParaRPr lang="en-US"/>
        </a:p>
      </dgm:t>
    </dgm:pt>
    <dgm:pt modelId="{A5137015-555C-4BDA-8F55-E53D0DB5AC03}">
      <dgm:prSet/>
      <dgm:spPr/>
      <dgm:t>
        <a:bodyPr/>
        <a:lstStyle/>
        <a:p>
          <a:pPr rtl="0"/>
          <a:r>
            <a:rPr lang="en-US" dirty="0" smtClean="0"/>
            <a:t>Vulnerability</a:t>
          </a:r>
          <a:endParaRPr lang="en-US" dirty="0"/>
        </a:p>
      </dgm:t>
    </dgm:pt>
    <dgm:pt modelId="{EECE985D-D7BB-4E3D-BB8A-C068D9A2C446}" type="parTrans" cxnId="{91A0B50F-D6DF-4561-97B9-E29EAE493112}">
      <dgm:prSet/>
      <dgm:spPr/>
      <dgm:t>
        <a:bodyPr/>
        <a:lstStyle/>
        <a:p>
          <a:endParaRPr lang="en-US"/>
        </a:p>
      </dgm:t>
    </dgm:pt>
    <dgm:pt modelId="{6C5A51CC-D13C-46ED-870C-8F7E2F1E5765}" type="sibTrans" cxnId="{91A0B50F-D6DF-4561-97B9-E29EAE493112}">
      <dgm:prSet/>
      <dgm:spPr/>
      <dgm:t>
        <a:bodyPr/>
        <a:lstStyle/>
        <a:p>
          <a:endParaRPr lang="en-US"/>
        </a:p>
      </dgm:t>
    </dgm:pt>
    <dgm:pt modelId="{91ABFA0A-7779-4565-8632-1160F297679B}">
      <dgm:prSet/>
      <dgm:spPr/>
      <dgm:t>
        <a:bodyPr/>
        <a:lstStyle/>
        <a:p>
          <a:pPr rtl="0"/>
          <a:r>
            <a:rPr lang="en-US" dirty="0" smtClean="0"/>
            <a:t>Control</a:t>
          </a:r>
          <a:endParaRPr lang="en-US" dirty="0"/>
        </a:p>
      </dgm:t>
    </dgm:pt>
    <dgm:pt modelId="{EC0E1B02-F7CF-416B-AAC2-C295CC209B3C}" type="parTrans" cxnId="{B71DA0CF-021E-4E17-9857-3B7282B8BE31}">
      <dgm:prSet/>
      <dgm:spPr/>
      <dgm:t>
        <a:bodyPr/>
        <a:lstStyle/>
        <a:p>
          <a:endParaRPr lang="en-US"/>
        </a:p>
      </dgm:t>
    </dgm:pt>
    <dgm:pt modelId="{CA240BEA-DC23-4C74-8DD1-35FE1B0FE063}" type="sibTrans" cxnId="{B71DA0CF-021E-4E17-9857-3B7282B8BE31}">
      <dgm:prSet/>
      <dgm:spPr/>
      <dgm:t>
        <a:bodyPr/>
        <a:lstStyle/>
        <a:p>
          <a:endParaRPr lang="en-US"/>
        </a:p>
      </dgm:t>
    </dgm:pt>
    <dgm:pt modelId="{4CFE3C95-4F35-40DC-9E2F-003345836044}">
      <dgm:prSet/>
      <dgm:spPr/>
      <dgm:t>
        <a:bodyPr/>
        <a:lstStyle/>
        <a:p>
          <a:pPr rtl="0"/>
          <a:r>
            <a:rPr lang="en-US" dirty="0" smtClean="0"/>
            <a:t>Set of circumstances that has the potential to cause loss or harm</a:t>
          </a:r>
          <a:endParaRPr lang="en-US" dirty="0"/>
        </a:p>
      </dgm:t>
    </dgm:pt>
    <dgm:pt modelId="{FC4D4BAD-BBE0-4547-92BC-5FD389FAF98A}" type="parTrans" cxnId="{1161CD47-1522-45C9-9BD9-774BD14422E9}">
      <dgm:prSet/>
      <dgm:spPr/>
      <dgm:t>
        <a:bodyPr/>
        <a:lstStyle/>
        <a:p>
          <a:endParaRPr lang="en-US"/>
        </a:p>
      </dgm:t>
    </dgm:pt>
    <dgm:pt modelId="{97A08E6E-F023-4092-B571-9483277048EC}" type="sibTrans" cxnId="{1161CD47-1522-45C9-9BD9-774BD14422E9}">
      <dgm:prSet/>
      <dgm:spPr/>
      <dgm:t>
        <a:bodyPr/>
        <a:lstStyle/>
        <a:p>
          <a:endParaRPr lang="en-US"/>
        </a:p>
      </dgm:t>
    </dgm:pt>
    <dgm:pt modelId="{0BFB5695-2961-4B72-AC9F-D361F19EE0BD}">
      <dgm:prSet/>
      <dgm:spPr/>
      <dgm:t>
        <a:bodyPr/>
        <a:lstStyle/>
        <a:p>
          <a:pPr rtl="0"/>
          <a:r>
            <a:rPr lang="en-US" dirty="0" smtClean="0"/>
            <a:t>a weakness in the security system (in procedures, design and  implementation) </a:t>
          </a:r>
          <a:endParaRPr lang="en-US" dirty="0"/>
        </a:p>
      </dgm:t>
    </dgm:pt>
    <dgm:pt modelId="{E4BF0CF6-900F-45B5-8B6B-F601C0EEC05E}" type="parTrans" cxnId="{47DD11EA-6574-4560-9180-A06E7B4A4D33}">
      <dgm:prSet/>
      <dgm:spPr/>
      <dgm:t>
        <a:bodyPr/>
        <a:lstStyle/>
        <a:p>
          <a:endParaRPr lang="en-US"/>
        </a:p>
      </dgm:t>
    </dgm:pt>
    <dgm:pt modelId="{FEC6F66A-2B68-4D7C-850E-454D196FA7A3}" type="sibTrans" cxnId="{47DD11EA-6574-4560-9180-A06E7B4A4D33}">
      <dgm:prSet/>
      <dgm:spPr/>
      <dgm:t>
        <a:bodyPr/>
        <a:lstStyle/>
        <a:p>
          <a:endParaRPr lang="en-US"/>
        </a:p>
      </dgm:t>
    </dgm:pt>
    <dgm:pt modelId="{BE9C1729-F854-45BA-981C-6927D8FAF08D}">
      <dgm:prSet/>
      <dgm:spPr/>
      <dgm:t>
        <a:bodyPr/>
        <a:lstStyle/>
        <a:p>
          <a:pPr rtl="0"/>
          <a:r>
            <a:rPr lang="en-US" smtClean="0"/>
            <a:t>Some protective measures</a:t>
          </a:r>
          <a:endParaRPr lang="en-US" dirty="0"/>
        </a:p>
      </dgm:t>
    </dgm:pt>
    <dgm:pt modelId="{C5999230-921A-45D7-942F-63CD0B291ABA}" type="parTrans" cxnId="{CDE3DA3F-5B30-437C-9CCA-04BF5B31BE75}">
      <dgm:prSet/>
      <dgm:spPr/>
      <dgm:t>
        <a:bodyPr/>
        <a:lstStyle/>
        <a:p>
          <a:endParaRPr lang="en-US"/>
        </a:p>
      </dgm:t>
    </dgm:pt>
    <dgm:pt modelId="{8D4892FF-A0D4-47DD-931D-FA6F9189B6C2}" type="sibTrans" cxnId="{CDE3DA3F-5B30-437C-9CCA-04BF5B31BE75}">
      <dgm:prSet/>
      <dgm:spPr/>
      <dgm:t>
        <a:bodyPr/>
        <a:lstStyle/>
        <a:p>
          <a:endParaRPr lang="en-US"/>
        </a:p>
      </dgm:t>
    </dgm:pt>
    <dgm:pt modelId="{45A7F218-194E-4F32-8B87-C64248193D54}" type="pres">
      <dgm:prSet presAssocID="{CAF3B620-514F-4F54-9CE5-5B309D3B466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8080C50-0732-43C4-8316-A85F1B38B6AC}" type="pres">
      <dgm:prSet presAssocID="{D5AB2963-6D6D-4F45-8E44-0747705745E9}" presName="composite" presStyleCnt="0"/>
      <dgm:spPr/>
    </dgm:pt>
    <dgm:pt modelId="{63CB2C2D-F747-45EA-81AD-8A7C55B6A888}" type="pres">
      <dgm:prSet presAssocID="{D5AB2963-6D6D-4F45-8E44-0747705745E9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B4F91-A0E4-443D-B5FA-0AE2CA37553B}" type="pres">
      <dgm:prSet presAssocID="{D5AB2963-6D6D-4F45-8E44-0747705745E9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B02EB0-29CF-44DE-A46F-5D4593DC9394}" type="pres">
      <dgm:prSet presAssocID="{D5AB2963-6D6D-4F45-8E44-0747705745E9}" presName="Accent" presStyleLbl="parChTrans1D1" presStyleIdx="0" presStyleCnt="3"/>
      <dgm:spPr/>
    </dgm:pt>
    <dgm:pt modelId="{C3008F3A-7D7E-47F0-A7C8-388574C8373F}" type="pres">
      <dgm:prSet presAssocID="{0313C374-8F71-43C9-8C64-CAF3EE3A7ADF}" presName="sibTrans" presStyleCnt="0"/>
      <dgm:spPr/>
    </dgm:pt>
    <dgm:pt modelId="{8322B994-2A14-4262-8463-BFF88E5E3C47}" type="pres">
      <dgm:prSet presAssocID="{A5137015-555C-4BDA-8F55-E53D0DB5AC03}" presName="composite" presStyleCnt="0"/>
      <dgm:spPr/>
    </dgm:pt>
    <dgm:pt modelId="{71BD6926-C67D-4B8E-BA85-62E4BB46E405}" type="pres">
      <dgm:prSet presAssocID="{A5137015-555C-4BDA-8F55-E53D0DB5AC03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66897-0772-4631-A50D-83D8A502E73E}" type="pres">
      <dgm:prSet presAssocID="{A5137015-555C-4BDA-8F55-E53D0DB5AC03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EB033-7BAA-4B71-9A73-4B3C5743B49B}" type="pres">
      <dgm:prSet presAssocID="{A5137015-555C-4BDA-8F55-E53D0DB5AC03}" presName="Accent" presStyleLbl="parChTrans1D1" presStyleIdx="1" presStyleCnt="3"/>
      <dgm:spPr/>
    </dgm:pt>
    <dgm:pt modelId="{F6AEEF82-9C44-43E8-80AA-5E20090B5EC1}" type="pres">
      <dgm:prSet presAssocID="{6C5A51CC-D13C-46ED-870C-8F7E2F1E5765}" presName="sibTrans" presStyleCnt="0"/>
      <dgm:spPr/>
    </dgm:pt>
    <dgm:pt modelId="{34EB28EB-3574-436B-89AE-65297D1D20B0}" type="pres">
      <dgm:prSet presAssocID="{91ABFA0A-7779-4565-8632-1160F297679B}" presName="composite" presStyleCnt="0"/>
      <dgm:spPr/>
    </dgm:pt>
    <dgm:pt modelId="{7206C373-E4B4-40FF-A107-3CFD89DACD2F}" type="pres">
      <dgm:prSet presAssocID="{91ABFA0A-7779-4565-8632-1160F297679B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1E2B8-4E78-4623-9CBC-6B58AF90FE6F}" type="pres">
      <dgm:prSet presAssocID="{91ABFA0A-7779-4565-8632-1160F297679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F577E-C21F-4811-BC5D-9E6114520ECC}" type="pres">
      <dgm:prSet presAssocID="{91ABFA0A-7779-4565-8632-1160F297679B}" presName="Accent" presStyleLbl="parChTrans1D1" presStyleIdx="2" presStyleCnt="3"/>
      <dgm:spPr/>
    </dgm:pt>
  </dgm:ptLst>
  <dgm:cxnLst>
    <dgm:cxn modelId="{47DD11EA-6574-4560-9180-A06E7B4A4D33}" srcId="{A5137015-555C-4BDA-8F55-E53D0DB5AC03}" destId="{0BFB5695-2961-4B72-AC9F-D361F19EE0BD}" srcOrd="0" destOrd="0" parTransId="{E4BF0CF6-900F-45B5-8B6B-F601C0EEC05E}" sibTransId="{FEC6F66A-2B68-4D7C-850E-454D196FA7A3}"/>
    <dgm:cxn modelId="{B71DA0CF-021E-4E17-9857-3B7282B8BE31}" srcId="{CAF3B620-514F-4F54-9CE5-5B309D3B4660}" destId="{91ABFA0A-7779-4565-8632-1160F297679B}" srcOrd="2" destOrd="0" parTransId="{EC0E1B02-F7CF-416B-AAC2-C295CC209B3C}" sibTransId="{CA240BEA-DC23-4C74-8DD1-35FE1B0FE063}"/>
    <dgm:cxn modelId="{CDE3DA3F-5B30-437C-9CCA-04BF5B31BE75}" srcId="{91ABFA0A-7779-4565-8632-1160F297679B}" destId="{BE9C1729-F854-45BA-981C-6927D8FAF08D}" srcOrd="0" destOrd="0" parTransId="{C5999230-921A-45D7-942F-63CD0B291ABA}" sibTransId="{8D4892FF-A0D4-47DD-931D-FA6F9189B6C2}"/>
    <dgm:cxn modelId="{B594FFB0-2EBE-4943-89BF-BB7CB04B4290}" type="presOf" srcId="{A5137015-555C-4BDA-8F55-E53D0DB5AC03}" destId="{C2966897-0772-4631-A50D-83D8A502E73E}" srcOrd="0" destOrd="0" presId="urn:microsoft.com/office/officeart/2011/layout/TabList"/>
    <dgm:cxn modelId="{9FC07C25-1935-4B88-B89A-04721BCC2EF9}" type="presOf" srcId="{91ABFA0A-7779-4565-8632-1160F297679B}" destId="{5801E2B8-4E78-4623-9CBC-6B58AF90FE6F}" srcOrd="0" destOrd="0" presId="urn:microsoft.com/office/officeart/2011/layout/TabList"/>
    <dgm:cxn modelId="{3F9989B7-BBC4-4456-BFFB-375C1C310D06}" type="presOf" srcId="{BE9C1729-F854-45BA-981C-6927D8FAF08D}" destId="{7206C373-E4B4-40FF-A107-3CFD89DACD2F}" srcOrd="0" destOrd="0" presId="urn:microsoft.com/office/officeart/2011/layout/TabList"/>
    <dgm:cxn modelId="{D4F1C03B-BB26-4CC9-8B3A-51E28CBB30A5}" srcId="{CAF3B620-514F-4F54-9CE5-5B309D3B4660}" destId="{D5AB2963-6D6D-4F45-8E44-0747705745E9}" srcOrd="0" destOrd="0" parTransId="{661A7ACE-586D-4C43-9136-77DC532C229A}" sibTransId="{0313C374-8F71-43C9-8C64-CAF3EE3A7ADF}"/>
    <dgm:cxn modelId="{2BC63ACE-DB15-4AFD-8062-B3691965D203}" type="presOf" srcId="{CAF3B620-514F-4F54-9CE5-5B309D3B4660}" destId="{45A7F218-194E-4F32-8B87-C64248193D54}" srcOrd="0" destOrd="0" presId="urn:microsoft.com/office/officeart/2011/layout/TabList"/>
    <dgm:cxn modelId="{E313EC01-68D3-4237-840E-EF745187A993}" type="presOf" srcId="{D5AB2963-6D6D-4F45-8E44-0747705745E9}" destId="{E00B4F91-A0E4-443D-B5FA-0AE2CA37553B}" srcOrd="0" destOrd="0" presId="urn:microsoft.com/office/officeart/2011/layout/TabList"/>
    <dgm:cxn modelId="{67DC3FB6-B249-42B5-B938-9CF691E96BED}" type="presOf" srcId="{0BFB5695-2961-4B72-AC9F-D361F19EE0BD}" destId="{71BD6926-C67D-4B8E-BA85-62E4BB46E405}" srcOrd="0" destOrd="0" presId="urn:microsoft.com/office/officeart/2011/layout/TabList"/>
    <dgm:cxn modelId="{ED2FCD7D-BFB1-488C-86E7-72003E6A785D}" type="presOf" srcId="{4CFE3C95-4F35-40DC-9E2F-003345836044}" destId="{63CB2C2D-F747-45EA-81AD-8A7C55B6A888}" srcOrd="0" destOrd="0" presId="urn:microsoft.com/office/officeart/2011/layout/TabList"/>
    <dgm:cxn modelId="{91A0B50F-D6DF-4561-97B9-E29EAE493112}" srcId="{CAF3B620-514F-4F54-9CE5-5B309D3B4660}" destId="{A5137015-555C-4BDA-8F55-E53D0DB5AC03}" srcOrd="1" destOrd="0" parTransId="{EECE985D-D7BB-4E3D-BB8A-C068D9A2C446}" sibTransId="{6C5A51CC-D13C-46ED-870C-8F7E2F1E5765}"/>
    <dgm:cxn modelId="{1161CD47-1522-45C9-9BD9-774BD14422E9}" srcId="{D5AB2963-6D6D-4F45-8E44-0747705745E9}" destId="{4CFE3C95-4F35-40DC-9E2F-003345836044}" srcOrd="0" destOrd="0" parTransId="{FC4D4BAD-BBE0-4547-92BC-5FD389FAF98A}" sibTransId="{97A08E6E-F023-4092-B571-9483277048EC}"/>
    <dgm:cxn modelId="{2C28679A-43CC-4698-B822-E78D11A108AB}" type="presParOf" srcId="{45A7F218-194E-4F32-8B87-C64248193D54}" destId="{68080C50-0732-43C4-8316-A85F1B38B6AC}" srcOrd="0" destOrd="0" presId="urn:microsoft.com/office/officeart/2011/layout/TabList"/>
    <dgm:cxn modelId="{4027989B-EFC0-4E2E-8108-5948365D6BBA}" type="presParOf" srcId="{68080C50-0732-43C4-8316-A85F1B38B6AC}" destId="{63CB2C2D-F747-45EA-81AD-8A7C55B6A888}" srcOrd="0" destOrd="0" presId="urn:microsoft.com/office/officeart/2011/layout/TabList"/>
    <dgm:cxn modelId="{986C9D0D-99CB-4AE8-8DB5-C7D337E11EED}" type="presParOf" srcId="{68080C50-0732-43C4-8316-A85F1B38B6AC}" destId="{E00B4F91-A0E4-443D-B5FA-0AE2CA37553B}" srcOrd="1" destOrd="0" presId="urn:microsoft.com/office/officeart/2011/layout/TabList"/>
    <dgm:cxn modelId="{D6E439D6-18F1-4EA5-A019-DBD659EABA86}" type="presParOf" srcId="{68080C50-0732-43C4-8316-A85F1B38B6AC}" destId="{99B02EB0-29CF-44DE-A46F-5D4593DC9394}" srcOrd="2" destOrd="0" presId="urn:microsoft.com/office/officeart/2011/layout/TabList"/>
    <dgm:cxn modelId="{6FD27F56-5873-476C-B251-E65339B4EB46}" type="presParOf" srcId="{45A7F218-194E-4F32-8B87-C64248193D54}" destId="{C3008F3A-7D7E-47F0-A7C8-388574C8373F}" srcOrd="1" destOrd="0" presId="urn:microsoft.com/office/officeart/2011/layout/TabList"/>
    <dgm:cxn modelId="{2D77E13E-2FD3-4E78-A2D4-8A26C1FEB465}" type="presParOf" srcId="{45A7F218-194E-4F32-8B87-C64248193D54}" destId="{8322B994-2A14-4262-8463-BFF88E5E3C47}" srcOrd="2" destOrd="0" presId="urn:microsoft.com/office/officeart/2011/layout/TabList"/>
    <dgm:cxn modelId="{A0CE8E72-4539-4058-B969-979B7BA1CE4F}" type="presParOf" srcId="{8322B994-2A14-4262-8463-BFF88E5E3C47}" destId="{71BD6926-C67D-4B8E-BA85-62E4BB46E405}" srcOrd="0" destOrd="0" presId="urn:microsoft.com/office/officeart/2011/layout/TabList"/>
    <dgm:cxn modelId="{B021952C-C0D5-4EA7-ACA4-81CF9B35842D}" type="presParOf" srcId="{8322B994-2A14-4262-8463-BFF88E5E3C47}" destId="{C2966897-0772-4631-A50D-83D8A502E73E}" srcOrd="1" destOrd="0" presId="urn:microsoft.com/office/officeart/2011/layout/TabList"/>
    <dgm:cxn modelId="{F4CAD517-7DFA-4261-8E7F-15DF8BA0FB1D}" type="presParOf" srcId="{8322B994-2A14-4262-8463-BFF88E5E3C47}" destId="{3DDEB033-7BAA-4B71-9A73-4B3C5743B49B}" srcOrd="2" destOrd="0" presId="urn:microsoft.com/office/officeart/2011/layout/TabList"/>
    <dgm:cxn modelId="{3F10F772-A82F-4C9D-B512-D62ECE6C099A}" type="presParOf" srcId="{45A7F218-194E-4F32-8B87-C64248193D54}" destId="{F6AEEF82-9C44-43E8-80AA-5E20090B5EC1}" srcOrd="3" destOrd="0" presId="urn:microsoft.com/office/officeart/2011/layout/TabList"/>
    <dgm:cxn modelId="{B025CFBC-0FB1-4A22-91A4-0B0D322305B7}" type="presParOf" srcId="{45A7F218-194E-4F32-8B87-C64248193D54}" destId="{34EB28EB-3574-436B-89AE-65297D1D20B0}" srcOrd="4" destOrd="0" presId="urn:microsoft.com/office/officeart/2011/layout/TabList"/>
    <dgm:cxn modelId="{63F1C34D-4920-4571-80FE-1FC51FFC0D96}" type="presParOf" srcId="{34EB28EB-3574-436B-89AE-65297D1D20B0}" destId="{7206C373-E4B4-40FF-A107-3CFD89DACD2F}" srcOrd="0" destOrd="0" presId="urn:microsoft.com/office/officeart/2011/layout/TabList"/>
    <dgm:cxn modelId="{74DDB20E-BB43-4AF7-9F1C-8716A5A82117}" type="presParOf" srcId="{34EB28EB-3574-436B-89AE-65297D1D20B0}" destId="{5801E2B8-4E78-4623-9CBC-6B58AF90FE6F}" srcOrd="1" destOrd="0" presId="urn:microsoft.com/office/officeart/2011/layout/TabList"/>
    <dgm:cxn modelId="{3F9902C4-7580-4EB8-B779-1006C34DD05A}" type="presParOf" srcId="{34EB28EB-3574-436B-89AE-65297D1D20B0}" destId="{EF3F577E-C21F-4811-BC5D-9E6114520ECC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19D7F3-5387-4617-B961-7B00670DA6B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9746E9-5B89-4527-9522-FA92EB37D64F}">
      <dgm:prSet/>
      <dgm:spPr/>
      <dgm:t>
        <a:bodyPr/>
        <a:lstStyle/>
        <a:p>
          <a:pPr rtl="0"/>
          <a:r>
            <a:rPr lang="en-US" smtClean="0"/>
            <a:t>Interception</a:t>
          </a:r>
          <a:endParaRPr lang="en-US"/>
        </a:p>
      </dgm:t>
    </dgm:pt>
    <dgm:pt modelId="{1B131BFF-804C-46BF-AE56-E296C990E90A}" type="parTrans" cxnId="{C15F34D5-59C2-4BC9-AAEB-9777E1D97CC8}">
      <dgm:prSet/>
      <dgm:spPr/>
      <dgm:t>
        <a:bodyPr/>
        <a:lstStyle/>
        <a:p>
          <a:endParaRPr lang="en-US"/>
        </a:p>
      </dgm:t>
    </dgm:pt>
    <dgm:pt modelId="{CF77E350-D017-41F3-AF90-9D71EC3B809F}" type="sibTrans" cxnId="{C15F34D5-59C2-4BC9-AAEB-9777E1D97CC8}">
      <dgm:prSet/>
      <dgm:spPr/>
      <dgm:t>
        <a:bodyPr/>
        <a:lstStyle/>
        <a:p>
          <a:endParaRPr lang="en-US"/>
        </a:p>
      </dgm:t>
    </dgm:pt>
    <dgm:pt modelId="{75DAB30C-D34B-4AA9-B789-4B225AA74FC6}">
      <dgm:prSet/>
      <dgm:spPr/>
      <dgm:t>
        <a:bodyPr/>
        <a:lstStyle/>
        <a:p>
          <a:pPr rtl="0"/>
          <a:r>
            <a:rPr lang="en-US" dirty="0" smtClean="0"/>
            <a:t>Un-authorized party gained access to an asset.</a:t>
          </a:r>
          <a:endParaRPr lang="en-US" dirty="0"/>
        </a:p>
      </dgm:t>
    </dgm:pt>
    <dgm:pt modelId="{328CE137-1B99-4A30-96EB-0CCAAE8BCDEF}" type="parTrans" cxnId="{D3B6B551-A626-405B-8C6E-78E04B3D9CB3}">
      <dgm:prSet/>
      <dgm:spPr/>
      <dgm:t>
        <a:bodyPr/>
        <a:lstStyle/>
        <a:p>
          <a:endParaRPr lang="en-US"/>
        </a:p>
      </dgm:t>
    </dgm:pt>
    <dgm:pt modelId="{8FFFB63E-15B9-44CC-A4B9-33A732FEF90D}" type="sibTrans" cxnId="{D3B6B551-A626-405B-8C6E-78E04B3D9CB3}">
      <dgm:prSet/>
      <dgm:spPr/>
      <dgm:t>
        <a:bodyPr/>
        <a:lstStyle/>
        <a:p>
          <a:endParaRPr lang="en-US"/>
        </a:p>
      </dgm:t>
    </dgm:pt>
    <dgm:pt modelId="{B24B400F-7094-4705-B8B0-4808588AB0BA}">
      <dgm:prSet/>
      <dgm:spPr/>
      <dgm:t>
        <a:bodyPr/>
        <a:lstStyle/>
        <a:p>
          <a:pPr rtl="0"/>
          <a:r>
            <a:rPr lang="en-US" dirty="0" smtClean="0"/>
            <a:t>Illegal copying of program or data.</a:t>
          </a:r>
          <a:endParaRPr lang="en-US" dirty="0"/>
        </a:p>
      </dgm:t>
    </dgm:pt>
    <dgm:pt modelId="{2605DEC6-A111-4F56-8508-01963D805226}" type="parTrans" cxnId="{51BB161F-B866-4091-9F6D-1EB1D992C1BC}">
      <dgm:prSet/>
      <dgm:spPr/>
      <dgm:t>
        <a:bodyPr/>
        <a:lstStyle/>
        <a:p>
          <a:endParaRPr lang="en-US"/>
        </a:p>
      </dgm:t>
    </dgm:pt>
    <dgm:pt modelId="{17253CC8-4DBD-4BCE-90B7-553F29816D83}" type="sibTrans" cxnId="{51BB161F-B866-4091-9F6D-1EB1D992C1BC}">
      <dgm:prSet/>
      <dgm:spPr/>
      <dgm:t>
        <a:bodyPr/>
        <a:lstStyle/>
        <a:p>
          <a:endParaRPr lang="en-US"/>
        </a:p>
      </dgm:t>
    </dgm:pt>
    <dgm:pt modelId="{5C2219CC-7AE0-4EA5-99DC-2B03FB7CC56A}">
      <dgm:prSet/>
      <dgm:spPr/>
      <dgm:t>
        <a:bodyPr/>
        <a:lstStyle/>
        <a:p>
          <a:pPr rtl="0"/>
          <a:r>
            <a:rPr lang="en-US" dirty="0" smtClean="0"/>
            <a:t>Example: Wiretapping to obtain data in a network.</a:t>
          </a:r>
          <a:endParaRPr lang="en-US" dirty="0"/>
        </a:p>
      </dgm:t>
    </dgm:pt>
    <dgm:pt modelId="{CDEA0B4C-5BAA-484D-851B-E4760CE50009}" type="parTrans" cxnId="{C5A1EB99-374C-4DE0-B2BF-37F154AB6780}">
      <dgm:prSet/>
      <dgm:spPr/>
      <dgm:t>
        <a:bodyPr/>
        <a:lstStyle/>
        <a:p>
          <a:endParaRPr lang="en-US"/>
        </a:p>
      </dgm:t>
    </dgm:pt>
    <dgm:pt modelId="{080BB107-A985-4C5A-B877-7010BF7EB0E2}" type="sibTrans" cxnId="{C5A1EB99-374C-4DE0-B2BF-37F154AB6780}">
      <dgm:prSet/>
      <dgm:spPr/>
      <dgm:t>
        <a:bodyPr/>
        <a:lstStyle/>
        <a:p>
          <a:endParaRPr lang="en-US"/>
        </a:p>
      </dgm:t>
    </dgm:pt>
    <dgm:pt modelId="{CB4F29FE-09C1-426C-B2FF-89C9D4F6BC51}">
      <dgm:prSet/>
      <dgm:spPr/>
      <dgm:t>
        <a:bodyPr/>
        <a:lstStyle/>
        <a:p>
          <a:pPr rtl="0"/>
          <a:r>
            <a:rPr lang="en-US" dirty="0" smtClean="0"/>
            <a:t>Interruption</a:t>
          </a:r>
          <a:endParaRPr lang="en-US" dirty="0"/>
        </a:p>
      </dgm:t>
    </dgm:pt>
    <dgm:pt modelId="{F574DD83-8BFB-41A9-BF2C-B18B994BB86C}" type="parTrans" cxnId="{3372528C-5EA4-41C3-AD34-0F31FB8406DB}">
      <dgm:prSet/>
      <dgm:spPr/>
      <dgm:t>
        <a:bodyPr/>
        <a:lstStyle/>
        <a:p>
          <a:endParaRPr lang="en-US"/>
        </a:p>
      </dgm:t>
    </dgm:pt>
    <dgm:pt modelId="{3F1F90EC-98C8-4DED-84ED-7FC27DE32D22}" type="sibTrans" cxnId="{3372528C-5EA4-41C3-AD34-0F31FB8406DB}">
      <dgm:prSet/>
      <dgm:spPr/>
      <dgm:t>
        <a:bodyPr/>
        <a:lstStyle/>
        <a:p>
          <a:endParaRPr lang="en-US"/>
        </a:p>
      </dgm:t>
    </dgm:pt>
    <dgm:pt modelId="{F5186B78-CA40-4434-A46D-42E407D780FC}">
      <dgm:prSet/>
      <dgm:spPr/>
      <dgm:t>
        <a:bodyPr/>
        <a:lstStyle/>
        <a:p>
          <a:pPr rtl="0"/>
          <a:r>
            <a:rPr lang="en-US" dirty="0" smtClean="0"/>
            <a:t>an asset of  the system become lost, unavailable or unusable. </a:t>
          </a:r>
          <a:endParaRPr lang="en-US" dirty="0"/>
        </a:p>
      </dgm:t>
    </dgm:pt>
    <dgm:pt modelId="{C66D0DC7-3299-491A-BF3C-4E6CD8294760}" type="parTrans" cxnId="{FE235435-C983-41B0-A20C-0E29978BE096}">
      <dgm:prSet/>
      <dgm:spPr/>
      <dgm:t>
        <a:bodyPr/>
        <a:lstStyle/>
        <a:p>
          <a:endParaRPr lang="en-US"/>
        </a:p>
      </dgm:t>
    </dgm:pt>
    <dgm:pt modelId="{1EE8FC64-E556-4FAE-8411-83CE6F0FB864}" type="sibTrans" cxnId="{FE235435-C983-41B0-A20C-0E29978BE096}">
      <dgm:prSet/>
      <dgm:spPr/>
      <dgm:t>
        <a:bodyPr/>
        <a:lstStyle/>
        <a:p>
          <a:endParaRPr lang="en-US"/>
        </a:p>
      </dgm:t>
    </dgm:pt>
    <dgm:pt modelId="{2BD2F00E-4217-47B9-8832-6E78E6AB04AF}">
      <dgm:prSet/>
      <dgm:spPr/>
      <dgm:t>
        <a:bodyPr/>
        <a:lstStyle/>
        <a:p>
          <a:pPr rtl="0"/>
          <a:r>
            <a:rPr lang="en-US" dirty="0" smtClean="0"/>
            <a:t>Hardware failure</a:t>
          </a:r>
          <a:endParaRPr lang="en-US" dirty="0"/>
        </a:p>
      </dgm:t>
    </dgm:pt>
    <dgm:pt modelId="{9DEDD4EE-D0C8-4D03-87BF-42BD13F3978C}" type="parTrans" cxnId="{F9731AB7-4692-4D06-AB89-A4FC9438AF43}">
      <dgm:prSet/>
      <dgm:spPr/>
      <dgm:t>
        <a:bodyPr/>
        <a:lstStyle/>
        <a:p>
          <a:endParaRPr lang="en-US"/>
        </a:p>
      </dgm:t>
    </dgm:pt>
    <dgm:pt modelId="{2F749F73-0941-4C58-989C-6E758DCAABE3}" type="sibTrans" cxnId="{F9731AB7-4692-4D06-AB89-A4FC9438AF43}">
      <dgm:prSet/>
      <dgm:spPr/>
      <dgm:t>
        <a:bodyPr/>
        <a:lstStyle/>
        <a:p>
          <a:endParaRPr lang="en-US"/>
        </a:p>
      </dgm:t>
    </dgm:pt>
    <dgm:pt modelId="{2182577E-9474-4CB7-9B1A-D7F9E1873987}">
      <dgm:prSet/>
      <dgm:spPr/>
      <dgm:t>
        <a:bodyPr/>
        <a:lstStyle/>
        <a:p>
          <a:pPr rtl="0"/>
          <a:r>
            <a:rPr lang="en-US" dirty="0" smtClean="0"/>
            <a:t>Operating system malfunction</a:t>
          </a:r>
          <a:endParaRPr lang="en-US" dirty="0"/>
        </a:p>
      </dgm:t>
    </dgm:pt>
    <dgm:pt modelId="{4CB2443D-9F73-4935-A6F3-26B0ED12ECD8}" type="parTrans" cxnId="{67014D7E-BE08-47A0-A029-D0B175CD676B}">
      <dgm:prSet/>
      <dgm:spPr/>
      <dgm:t>
        <a:bodyPr/>
        <a:lstStyle/>
        <a:p>
          <a:endParaRPr lang="en-US"/>
        </a:p>
      </dgm:t>
    </dgm:pt>
    <dgm:pt modelId="{8AD66147-3566-4EB1-92BA-C75E53C2B844}" type="sibTrans" cxnId="{67014D7E-BE08-47A0-A029-D0B175CD676B}">
      <dgm:prSet/>
      <dgm:spPr/>
      <dgm:t>
        <a:bodyPr/>
        <a:lstStyle/>
        <a:p>
          <a:endParaRPr lang="en-US"/>
        </a:p>
      </dgm:t>
    </dgm:pt>
    <dgm:pt modelId="{78916E95-82A6-4C4F-9E01-01F2BEC34EAB}">
      <dgm:prSet/>
      <dgm:spPr/>
      <dgm:t>
        <a:bodyPr/>
        <a:lstStyle/>
        <a:p>
          <a:pPr rtl="0"/>
          <a:r>
            <a:rPr lang="en-US" dirty="0" smtClean="0"/>
            <a:t>Example Erasure of a program or data file</a:t>
          </a:r>
          <a:endParaRPr lang="en-US" dirty="0"/>
        </a:p>
      </dgm:t>
    </dgm:pt>
    <dgm:pt modelId="{4C6E9C93-0AEB-4D82-AD1D-013C61922AF5}" type="parTrans" cxnId="{CDE36CEF-3D25-49B5-909B-E7C28184508D}">
      <dgm:prSet/>
      <dgm:spPr/>
      <dgm:t>
        <a:bodyPr/>
        <a:lstStyle/>
        <a:p>
          <a:endParaRPr lang="en-US"/>
        </a:p>
      </dgm:t>
    </dgm:pt>
    <dgm:pt modelId="{8EE27761-38D8-4383-981E-6261C49AB1D6}" type="sibTrans" cxnId="{CDE36CEF-3D25-49B5-909B-E7C28184508D}">
      <dgm:prSet/>
      <dgm:spPr/>
      <dgm:t>
        <a:bodyPr/>
        <a:lstStyle/>
        <a:p>
          <a:endParaRPr lang="en-US"/>
        </a:p>
      </dgm:t>
    </dgm:pt>
    <dgm:pt modelId="{CA3102ED-5F8D-4907-94C2-9DCBB442003D}" type="pres">
      <dgm:prSet presAssocID="{6319D7F3-5387-4617-B961-7B00670DA6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ABC7C-73AC-4BB8-8ADD-BB2A4242399F}" type="pres">
      <dgm:prSet presAssocID="{C49746E9-5B89-4527-9522-FA92EB37D64F}" presName="linNode" presStyleCnt="0"/>
      <dgm:spPr/>
    </dgm:pt>
    <dgm:pt modelId="{B479398A-5F4E-46F7-BE83-DAE264BE131F}" type="pres">
      <dgm:prSet presAssocID="{C49746E9-5B89-4527-9522-FA92EB37D64F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5516D-3C0C-4E33-9F9F-18FB28BB075E}" type="pres">
      <dgm:prSet presAssocID="{C49746E9-5B89-4527-9522-FA92EB37D64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95385-018F-4A63-AF9C-7629509C8CBC}" type="pres">
      <dgm:prSet presAssocID="{CF77E350-D017-41F3-AF90-9D71EC3B809F}" presName="sp" presStyleCnt="0"/>
      <dgm:spPr/>
    </dgm:pt>
    <dgm:pt modelId="{31903BD0-9988-45B9-8874-C01A66725729}" type="pres">
      <dgm:prSet presAssocID="{CB4F29FE-09C1-426C-B2FF-89C9D4F6BC51}" presName="linNode" presStyleCnt="0"/>
      <dgm:spPr/>
    </dgm:pt>
    <dgm:pt modelId="{A394FBAD-45B2-4498-98E1-5351707DC34C}" type="pres">
      <dgm:prSet presAssocID="{CB4F29FE-09C1-426C-B2FF-89C9D4F6BC51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4E16F-30D3-4498-B982-48409E9807E8}" type="pres">
      <dgm:prSet presAssocID="{CB4F29FE-09C1-426C-B2FF-89C9D4F6BC51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BB161F-B866-4091-9F6D-1EB1D992C1BC}" srcId="{C49746E9-5B89-4527-9522-FA92EB37D64F}" destId="{B24B400F-7094-4705-B8B0-4808588AB0BA}" srcOrd="1" destOrd="0" parTransId="{2605DEC6-A111-4F56-8508-01963D805226}" sibTransId="{17253CC8-4DBD-4BCE-90B7-553F29816D83}"/>
    <dgm:cxn modelId="{D3B6B551-A626-405B-8C6E-78E04B3D9CB3}" srcId="{C49746E9-5B89-4527-9522-FA92EB37D64F}" destId="{75DAB30C-D34B-4AA9-B789-4B225AA74FC6}" srcOrd="0" destOrd="0" parTransId="{328CE137-1B99-4A30-96EB-0CCAAE8BCDEF}" sibTransId="{8FFFB63E-15B9-44CC-A4B9-33A732FEF90D}"/>
    <dgm:cxn modelId="{579BC911-FDCF-4319-8CCF-0C818D2621B1}" type="presOf" srcId="{2BD2F00E-4217-47B9-8832-6E78E6AB04AF}" destId="{FA54E16F-30D3-4498-B982-48409E9807E8}" srcOrd="0" destOrd="1" presId="urn:microsoft.com/office/officeart/2005/8/layout/vList5"/>
    <dgm:cxn modelId="{67014D7E-BE08-47A0-A029-D0B175CD676B}" srcId="{CB4F29FE-09C1-426C-B2FF-89C9D4F6BC51}" destId="{2182577E-9474-4CB7-9B1A-D7F9E1873987}" srcOrd="2" destOrd="0" parTransId="{4CB2443D-9F73-4935-A6F3-26B0ED12ECD8}" sibTransId="{8AD66147-3566-4EB1-92BA-C75E53C2B844}"/>
    <dgm:cxn modelId="{621709FA-87D6-46B1-A1A3-DB0EB447BC25}" type="presOf" srcId="{6319D7F3-5387-4617-B961-7B00670DA6BC}" destId="{CA3102ED-5F8D-4907-94C2-9DCBB442003D}" srcOrd="0" destOrd="0" presId="urn:microsoft.com/office/officeart/2005/8/layout/vList5"/>
    <dgm:cxn modelId="{FE235435-C983-41B0-A20C-0E29978BE096}" srcId="{CB4F29FE-09C1-426C-B2FF-89C9D4F6BC51}" destId="{F5186B78-CA40-4434-A46D-42E407D780FC}" srcOrd="0" destOrd="0" parTransId="{C66D0DC7-3299-491A-BF3C-4E6CD8294760}" sibTransId="{1EE8FC64-E556-4FAE-8411-83CE6F0FB864}"/>
    <dgm:cxn modelId="{E322F06F-92FA-4E17-B27C-C88F2D257C9D}" type="presOf" srcId="{78916E95-82A6-4C4F-9E01-01F2BEC34EAB}" destId="{FA54E16F-30D3-4498-B982-48409E9807E8}" srcOrd="0" destOrd="3" presId="urn:microsoft.com/office/officeart/2005/8/layout/vList5"/>
    <dgm:cxn modelId="{F9731AB7-4692-4D06-AB89-A4FC9438AF43}" srcId="{CB4F29FE-09C1-426C-B2FF-89C9D4F6BC51}" destId="{2BD2F00E-4217-47B9-8832-6E78E6AB04AF}" srcOrd="1" destOrd="0" parTransId="{9DEDD4EE-D0C8-4D03-87BF-42BD13F3978C}" sibTransId="{2F749F73-0941-4C58-989C-6E758DCAABE3}"/>
    <dgm:cxn modelId="{C15F34D5-59C2-4BC9-AAEB-9777E1D97CC8}" srcId="{6319D7F3-5387-4617-B961-7B00670DA6BC}" destId="{C49746E9-5B89-4527-9522-FA92EB37D64F}" srcOrd="0" destOrd="0" parTransId="{1B131BFF-804C-46BF-AE56-E296C990E90A}" sibTransId="{CF77E350-D017-41F3-AF90-9D71EC3B809F}"/>
    <dgm:cxn modelId="{365C9782-A8B8-44DD-9738-F402EFDC8799}" type="presOf" srcId="{2182577E-9474-4CB7-9B1A-D7F9E1873987}" destId="{FA54E16F-30D3-4498-B982-48409E9807E8}" srcOrd="0" destOrd="2" presId="urn:microsoft.com/office/officeart/2005/8/layout/vList5"/>
    <dgm:cxn modelId="{CDE36CEF-3D25-49B5-909B-E7C28184508D}" srcId="{CB4F29FE-09C1-426C-B2FF-89C9D4F6BC51}" destId="{78916E95-82A6-4C4F-9E01-01F2BEC34EAB}" srcOrd="3" destOrd="0" parTransId="{4C6E9C93-0AEB-4D82-AD1D-013C61922AF5}" sibTransId="{8EE27761-38D8-4383-981E-6261C49AB1D6}"/>
    <dgm:cxn modelId="{3372528C-5EA4-41C3-AD34-0F31FB8406DB}" srcId="{6319D7F3-5387-4617-B961-7B00670DA6BC}" destId="{CB4F29FE-09C1-426C-B2FF-89C9D4F6BC51}" srcOrd="1" destOrd="0" parTransId="{F574DD83-8BFB-41A9-BF2C-B18B994BB86C}" sibTransId="{3F1F90EC-98C8-4DED-84ED-7FC27DE32D22}"/>
    <dgm:cxn modelId="{97A726D6-2CAA-4FBB-BD67-A64D8A445530}" type="presOf" srcId="{C49746E9-5B89-4527-9522-FA92EB37D64F}" destId="{B479398A-5F4E-46F7-BE83-DAE264BE131F}" srcOrd="0" destOrd="0" presId="urn:microsoft.com/office/officeart/2005/8/layout/vList5"/>
    <dgm:cxn modelId="{EA22FCA7-8F6E-4791-A9CB-73E9587E1040}" type="presOf" srcId="{75DAB30C-D34B-4AA9-B789-4B225AA74FC6}" destId="{D015516D-3C0C-4E33-9F9F-18FB28BB075E}" srcOrd="0" destOrd="0" presId="urn:microsoft.com/office/officeart/2005/8/layout/vList5"/>
    <dgm:cxn modelId="{34F4F000-532E-4AE3-8FF4-4C8B51858B54}" type="presOf" srcId="{B24B400F-7094-4705-B8B0-4808588AB0BA}" destId="{D015516D-3C0C-4E33-9F9F-18FB28BB075E}" srcOrd="0" destOrd="1" presId="urn:microsoft.com/office/officeart/2005/8/layout/vList5"/>
    <dgm:cxn modelId="{F9D95602-A29E-4966-B486-EBB226D83E91}" type="presOf" srcId="{F5186B78-CA40-4434-A46D-42E407D780FC}" destId="{FA54E16F-30D3-4498-B982-48409E9807E8}" srcOrd="0" destOrd="0" presId="urn:microsoft.com/office/officeart/2005/8/layout/vList5"/>
    <dgm:cxn modelId="{9CCDDB83-4D68-445B-83C6-187C71AC635B}" type="presOf" srcId="{5C2219CC-7AE0-4EA5-99DC-2B03FB7CC56A}" destId="{D015516D-3C0C-4E33-9F9F-18FB28BB075E}" srcOrd="0" destOrd="2" presId="urn:microsoft.com/office/officeart/2005/8/layout/vList5"/>
    <dgm:cxn modelId="{C5A1EB99-374C-4DE0-B2BF-37F154AB6780}" srcId="{C49746E9-5B89-4527-9522-FA92EB37D64F}" destId="{5C2219CC-7AE0-4EA5-99DC-2B03FB7CC56A}" srcOrd="2" destOrd="0" parTransId="{CDEA0B4C-5BAA-484D-851B-E4760CE50009}" sibTransId="{080BB107-A985-4C5A-B877-7010BF7EB0E2}"/>
    <dgm:cxn modelId="{EDF9F9EC-9E36-4124-81A9-96BDEEBF8E16}" type="presOf" srcId="{CB4F29FE-09C1-426C-B2FF-89C9D4F6BC51}" destId="{A394FBAD-45B2-4498-98E1-5351707DC34C}" srcOrd="0" destOrd="0" presId="urn:microsoft.com/office/officeart/2005/8/layout/vList5"/>
    <dgm:cxn modelId="{4BEDD1BD-EE67-435A-92DD-F3818C335361}" type="presParOf" srcId="{CA3102ED-5F8D-4907-94C2-9DCBB442003D}" destId="{D7FABC7C-73AC-4BB8-8ADD-BB2A4242399F}" srcOrd="0" destOrd="0" presId="urn:microsoft.com/office/officeart/2005/8/layout/vList5"/>
    <dgm:cxn modelId="{03DD462D-048A-4415-A2EE-C790744FBF53}" type="presParOf" srcId="{D7FABC7C-73AC-4BB8-8ADD-BB2A4242399F}" destId="{B479398A-5F4E-46F7-BE83-DAE264BE131F}" srcOrd="0" destOrd="0" presId="urn:microsoft.com/office/officeart/2005/8/layout/vList5"/>
    <dgm:cxn modelId="{F351C9A5-EB3C-4C86-A2B4-4DFFE39576BE}" type="presParOf" srcId="{D7FABC7C-73AC-4BB8-8ADD-BB2A4242399F}" destId="{D015516D-3C0C-4E33-9F9F-18FB28BB075E}" srcOrd="1" destOrd="0" presId="urn:microsoft.com/office/officeart/2005/8/layout/vList5"/>
    <dgm:cxn modelId="{F474D3FC-366F-452A-8CC2-16EA87DE7421}" type="presParOf" srcId="{CA3102ED-5F8D-4907-94C2-9DCBB442003D}" destId="{E0795385-018F-4A63-AF9C-7629509C8CBC}" srcOrd="1" destOrd="0" presId="urn:microsoft.com/office/officeart/2005/8/layout/vList5"/>
    <dgm:cxn modelId="{5FBF0464-0171-4BCE-BD6D-24AF1B0CD028}" type="presParOf" srcId="{CA3102ED-5F8D-4907-94C2-9DCBB442003D}" destId="{31903BD0-9988-45B9-8874-C01A66725729}" srcOrd="2" destOrd="0" presId="urn:microsoft.com/office/officeart/2005/8/layout/vList5"/>
    <dgm:cxn modelId="{7124B718-DAC6-4F2A-B349-0BB7C8A95EFD}" type="presParOf" srcId="{31903BD0-9988-45B9-8874-C01A66725729}" destId="{A394FBAD-45B2-4498-98E1-5351707DC34C}" srcOrd="0" destOrd="0" presId="urn:microsoft.com/office/officeart/2005/8/layout/vList5"/>
    <dgm:cxn modelId="{640E22C1-8896-495B-9AD9-46C0220614D5}" type="presParOf" srcId="{31903BD0-9988-45B9-8874-C01A66725729}" destId="{FA54E16F-30D3-4498-B982-48409E9807E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304375-2C8C-4071-A977-FCAE2B78D9F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4F5520-EE99-44B7-8339-F7ED1CECBBF4}">
      <dgm:prSet/>
      <dgm:spPr/>
      <dgm:t>
        <a:bodyPr/>
        <a:lstStyle/>
        <a:p>
          <a:pPr rtl="0"/>
          <a:r>
            <a:rPr lang="en-US" smtClean="0"/>
            <a:t>Modification</a:t>
          </a:r>
          <a:endParaRPr lang="en-US"/>
        </a:p>
      </dgm:t>
    </dgm:pt>
    <dgm:pt modelId="{41E8AE78-4FCF-464A-A7E6-608A11E76D5F}" type="parTrans" cxnId="{6CECD210-4D3A-436B-9A39-86ACED2051E4}">
      <dgm:prSet/>
      <dgm:spPr/>
      <dgm:t>
        <a:bodyPr/>
        <a:lstStyle/>
        <a:p>
          <a:endParaRPr lang="en-US"/>
        </a:p>
      </dgm:t>
    </dgm:pt>
    <dgm:pt modelId="{D0160723-8F5F-4428-9B43-ABC7DAA607DB}" type="sibTrans" cxnId="{6CECD210-4D3A-436B-9A39-86ACED2051E4}">
      <dgm:prSet/>
      <dgm:spPr/>
      <dgm:t>
        <a:bodyPr/>
        <a:lstStyle/>
        <a:p>
          <a:endParaRPr lang="en-US"/>
        </a:p>
      </dgm:t>
    </dgm:pt>
    <dgm:pt modelId="{DA7D0369-A42E-4670-96C3-EE429680EF92}">
      <dgm:prSet/>
      <dgm:spPr/>
      <dgm:t>
        <a:bodyPr/>
        <a:lstStyle/>
        <a:p>
          <a:pPr rtl="0"/>
          <a:r>
            <a:rPr lang="en-US" dirty="0" smtClean="0"/>
            <a:t>Not only an-authorized access, but tampers with an asset.</a:t>
          </a:r>
          <a:endParaRPr lang="en-US" dirty="0"/>
        </a:p>
      </dgm:t>
    </dgm:pt>
    <dgm:pt modelId="{A9008056-6421-4AA3-AFE0-7034F419588D}" type="parTrans" cxnId="{CE2E5887-BD14-45D0-AA72-95EB9CB4A02B}">
      <dgm:prSet/>
      <dgm:spPr/>
      <dgm:t>
        <a:bodyPr/>
        <a:lstStyle/>
        <a:p>
          <a:endParaRPr lang="en-US"/>
        </a:p>
      </dgm:t>
    </dgm:pt>
    <dgm:pt modelId="{372F19FE-E84A-49A3-830B-071F855B5355}" type="sibTrans" cxnId="{CE2E5887-BD14-45D0-AA72-95EB9CB4A02B}">
      <dgm:prSet/>
      <dgm:spPr/>
      <dgm:t>
        <a:bodyPr/>
        <a:lstStyle/>
        <a:p>
          <a:endParaRPr lang="en-US"/>
        </a:p>
      </dgm:t>
    </dgm:pt>
    <dgm:pt modelId="{69C6A397-5996-49FC-8EE9-C260AF67C2BE}">
      <dgm:prSet/>
      <dgm:spPr/>
      <dgm:t>
        <a:bodyPr/>
        <a:lstStyle/>
        <a:p>
          <a:pPr rtl="0"/>
          <a:r>
            <a:rPr lang="en-US" dirty="0" smtClean="0"/>
            <a:t>Example:  Alteration of data</a:t>
          </a:r>
          <a:endParaRPr lang="en-US" dirty="0"/>
        </a:p>
      </dgm:t>
    </dgm:pt>
    <dgm:pt modelId="{85E37DBD-44D6-4B3E-85A7-D4B1295DEA1C}" type="parTrans" cxnId="{CB082E5A-8CA8-4DA2-9960-A03BE04E2935}">
      <dgm:prSet/>
      <dgm:spPr/>
      <dgm:t>
        <a:bodyPr/>
        <a:lstStyle/>
        <a:p>
          <a:endParaRPr lang="en-US"/>
        </a:p>
      </dgm:t>
    </dgm:pt>
    <dgm:pt modelId="{97EA5A4E-41D8-47AB-BF21-888A80650965}" type="sibTrans" cxnId="{CB082E5A-8CA8-4DA2-9960-A03BE04E2935}">
      <dgm:prSet/>
      <dgm:spPr/>
      <dgm:t>
        <a:bodyPr/>
        <a:lstStyle/>
        <a:p>
          <a:endParaRPr lang="en-US"/>
        </a:p>
      </dgm:t>
    </dgm:pt>
    <dgm:pt modelId="{D450B138-F0F6-401B-8D0C-D19AA6B3AC40}">
      <dgm:prSet/>
      <dgm:spPr/>
      <dgm:t>
        <a:bodyPr/>
        <a:lstStyle/>
        <a:p>
          <a:pPr rtl="0"/>
          <a:r>
            <a:rPr lang="en-US" dirty="0" smtClean="0"/>
            <a:t>Fabrication</a:t>
          </a:r>
          <a:endParaRPr lang="en-US" dirty="0"/>
        </a:p>
      </dgm:t>
    </dgm:pt>
    <dgm:pt modelId="{58205DFF-B2A6-4B52-B537-4EFD82923A0B}" type="parTrans" cxnId="{104BFA66-567C-4358-B5FF-E58D474AE1C6}">
      <dgm:prSet/>
      <dgm:spPr/>
      <dgm:t>
        <a:bodyPr/>
        <a:lstStyle/>
        <a:p>
          <a:endParaRPr lang="en-US"/>
        </a:p>
      </dgm:t>
    </dgm:pt>
    <dgm:pt modelId="{5AB56DDB-2894-4147-9DA9-4AA2037A1BDC}" type="sibTrans" cxnId="{104BFA66-567C-4358-B5FF-E58D474AE1C6}">
      <dgm:prSet/>
      <dgm:spPr/>
      <dgm:t>
        <a:bodyPr/>
        <a:lstStyle/>
        <a:p>
          <a:endParaRPr lang="en-US"/>
        </a:p>
      </dgm:t>
    </dgm:pt>
    <dgm:pt modelId="{2462FDB4-F97A-4DFA-B449-BBFDBFD278B7}">
      <dgm:prSet/>
      <dgm:spPr/>
      <dgm:t>
        <a:bodyPr/>
        <a:lstStyle/>
        <a:p>
          <a:pPr rtl="0"/>
          <a:r>
            <a:rPr lang="en-US" dirty="0" smtClean="0"/>
            <a:t>Addition of imaginary information to a system by an un authorized party.</a:t>
          </a:r>
          <a:endParaRPr lang="en-US" dirty="0"/>
        </a:p>
      </dgm:t>
    </dgm:pt>
    <dgm:pt modelId="{269853E0-ACEA-4FF7-A3AB-E123600BE85C}" type="parTrans" cxnId="{251A75B4-F4C9-45C4-860C-07979C9938C9}">
      <dgm:prSet/>
      <dgm:spPr/>
      <dgm:t>
        <a:bodyPr/>
        <a:lstStyle/>
        <a:p>
          <a:endParaRPr lang="en-US"/>
        </a:p>
      </dgm:t>
    </dgm:pt>
    <dgm:pt modelId="{C2B86204-2F89-49F1-92CB-C90F51F4B9A3}" type="sibTrans" cxnId="{251A75B4-F4C9-45C4-860C-07979C9938C9}">
      <dgm:prSet/>
      <dgm:spPr/>
      <dgm:t>
        <a:bodyPr/>
        <a:lstStyle/>
        <a:p>
          <a:endParaRPr lang="en-US"/>
        </a:p>
      </dgm:t>
    </dgm:pt>
    <dgm:pt modelId="{71F0F82E-9381-435A-B12F-D131A8C5926B}">
      <dgm:prSet/>
      <dgm:spPr/>
      <dgm:t>
        <a:bodyPr/>
        <a:lstStyle/>
        <a:p>
          <a:pPr rtl="0"/>
          <a:r>
            <a:rPr lang="en-US" dirty="0" smtClean="0"/>
            <a:t>Example:  addition of a record to an existing database</a:t>
          </a:r>
          <a:endParaRPr lang="en-US" dirty="0"/>
        </a:p>
      </dgm:t>
    </dgm:pt>
    <dgm:pt modelId="{575D9766-C223-434D-81C4-3AF8EC7BE99E}" type="parTrans" cxnId="{A50D71E8-97CB-4A7A-81D5-FFA0D7E89E1C}">
      <dgm:prSet/>
      <dgm:spPr/>
      <dgm:t>
        <a:bodyPr/>
        <a:lstStyle/>
        <a:p>
          <a:endParaRPr lang="en-US"/>
        </a:p>
      </dgm:t>
    </dgm:pt>
    <dgm:pt modelId="{49A0AF9E-FA3B-48EA-A4E2-498A54E7F89F}" type="sibTrans" cxnId="{A50D71E8-97CB-4A7A-81D5-FFA0D7E89E1C}">
      <dgm:prSet/>
      <dgm:spPr/>
      <dgm:t>
        <a:bodyPr/>
        <a:lstStyle/>
        <a:p>
          <a:endParaRPr lang="en-US"/>
        </a:p>
      </dgm:t>
    </dgm:pt>
    <dgm:pt modelId="{23E52827-2330-4012-B69B-CF2D033BA402}" type="pres">
      <dgm:prSet presAssocID="{72304375-2C8C-4071-A977-FCAE2B78D9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83FFFD-5112-4994-9B85-12D8FEE92935}" type="pres">
      <dgm:prSet presAssocID="{BC4F5520-EE99-44B7-8339-F7ED1CECBBF4}" presName="linNode" presStyleCnt="0"/>
      <dgm:spPr/>
    </dgm:pt>
    <dgm:pt modelId="{A1FD8B18-70E4-46D8-B33D-CB5D20B36BC8}" type="pres">
      <dgm:prSet presAssocID="{BC4F5520-EE99-44B7-8339-F7ED1CECBBF4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4762A-E75F-4AEE-89F1-DC8909407D4A}" type="pres">
      <dgm:prSet presAssocID="{BC4F5520-EE99-44B7-8339-F7ED1CECBBF4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F29E1-A232-41B7-AE1B-770563E3D0BB}" type="pres">
      <dgm:prSet presAssocID="{D0160723-8F5F-4428-9B43-ABC7DAA607DB}" presName="sp" presStyleCnt="0"/>
      <dgm:spPr/>
    </dgm:pt>
    <dgm:pt modelId="{CA9229D6-BA34-4386-8190-4EE3E6D8D04F}" type="pres">
      <dgm:prSet presAssocID="{D450B138-F0F6-401B-8D0C-D19AA6B3AC40}" presName="linNode" presStyleCnt="0"/>
      <dgm:spPr/>
    </dgm:pt>
    <dgm:pt modelId="{96DF4841-7DD8-4F02-8EBB-C3B3EA38D711}" type="pres">
      <dgm:prSet presAssocID="{D450B138-F0F6-401B-8D0C-D19AA6B3AC4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B3114-E99F-4376-9BFB-00C3B5F87E9D}" type="pres">
      <dgm:prSet presAssocID="{D450B138-F0F6-401B-8D0C-D19AA6B3AC4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2E5887-BD14-45D0-AA72-95EB9CB4A02B}" srcId="{BC4F5520-EE99-44B7-8339-F7ED1CECBBF4}" destId="{DA7D0369-A42E-4670-96C3-EE429680EF92}" srcOrd="0" destOrd="0" parTransId="{A9008056-6421-4AA3-AFE0-7034F419588D}" sibTransId="{372F19FE-E84A-49A3-830B-071F855B5355}"/>
    <dgm:cxn modelId="{251A75B4-F4C9-45C4-860C-07979C9938C9}" srcId="{D450B138-F0F6-401B-8D0C-D19AA6B3AC40}" destId="{2462FDB4-F97A-4DFA-B449-BBFDBFD278B7}" srcOrd="0" destOrd="0" parTransId="{269853E0-ACEA-4FF7-A3AB-E123600BE85C}" sibTransId="{C2B86204-2F89-49F1-92CB-C90F51F4B9A3}"/>
    <dgm:cxn modelId="{A04A8714-D987-40BC-A0D5-96EED7E22E61}" type="presOf" srcId="{BC4F5520-EE99-44B7-8339-F7ED1CECBBF4}" destId="{A1FD8B18-70E4-46D8-B33D-CB5D20B36BC8}" srcOrd="0" destOrd="0" presId="urn:microsoft.com/office/officeart/2005/8/layout/vList5"/>
    <dgm:cxn modelId="{F7C56242-67FB-46AC-B1C1-369DA906C250}" type="presOf" srcId="{72304375-2C8C-4071-A977-FCAE2B78D9FE}" destId="{23E52827-2330-4012-B69B-CF2D033BA402}" srcOrd="0" destOrd="0" presId="urn:microsoft.com/office/officeart/2005/8/layout/vList5"/>
    <dgm:cxn modelId="{6CECD210-4D3A-436B-9A39-86ACED2051E4}" srcId="{72304375-2C8C-4071-A977-FCAE2B78D9FE}" destId="{BC4F5520-EE99-44B7-8339-F7ED1CECBBF4}" srcOrd="0" destOrd="0" parTransId="{41E8AE78-4FCF-464A-A7E6-608A11E76D5F}" sibTransId="{D0160723-8F5F-4428-9B43-ABC7DAA607DB}"/>
    <dgm:cxn modelId="{2286051A-7FBE-49F5-98D7-811A4DFE26C2}" type="presOf" srcId="{DA7D0369-A42E-4670-96C3-EE429680EF92}" destId="{D364762A-E75F-4AEE-89F1-DC8909407D4A}" srcOrd="0" destOrd="0" presId="urn:microsoft.com/office/officeart/2005/8/layout/vList5"/>
    <dgm:cxn modelId="{2DA588D1-851E-43BD-A74F-BE5E6843B333}" type="presOf" srcId="{2462FDB4-F97A-4DFA-B449-BBFDBFD278B7}" destId="{D7EB3114-E99F-4376-9BFB-00C3B5F87E9D}" srcOrd="0" destOrd="0" presId="urn:microsoft.com/office/officeart/2005/8/layout/vList5"/>
    <dgm:cxn modelId="{C163E2A0-1AAD-43C5-9532-CD44E8314E44}" type="presOf" srcId="{69C6A397-5996-49FC-8EE9-C260AF67C2BE}" destId="{D364762A-E75F-4AEE-89F1-DC8909407D4A}" srcOrd="0" destOrd="1" presId="urn:microsoft.com/office/officeart/2005/8/layout/vList5"/>
    <dgm:cxn modelId="{F3FA1D7D-5305-44C9-9D14-175B0545212B}" type="presOf" srcId="{D450B138-F0F6-401B-8D0C-D19AA6B3AC40}" destId="{96DF4841-7DD8-4F02-8EBB-C3B3EA38D711}" srcOrd="0" destOrd="0" presId="urn:microsoft.com/office/officeart/2005/8/layout/vList5"/>
    <dgm:cxn modelId="{A50D71E8-97CB-4A7A-81D5-FFA0D7E89E1C}" srcId="{D450B138-F0F6-401B-8D0C-D19AA6B3AC40}" destId="{71F0F82E-9381-435A-B12F-D131A8C5926B}" srcOrd="1" destOrd="0" parTransId="{575D9766-C223-434D-81C4-3AF8EC7BE99E}" sibTransId="{49A0AF9E-FA3B-48EA-A4E2-498A54E7F89F}"/>
    <dgm:cxn modelId="{104BFA66-567C-4358-B5FF-E58D474AE1C6}" srcId="{72304375-2C8C-4071-A977-FCAE2B78D9FE}" destId="{D450B138-F0F6-401B-8D0C-D19AA6B3AC40}" srcOrd="1" destOrd="0" parTransId="{58205DFF-B2A6-4B52-B537-4EFD82923A0B}" sibTransId="{5AB56DDB-2894-4147-9DA9-4AA2037A1BDC}"/>
    <dgm:cxn modelId="{9DC52716-C14B-42BF-9046-B115343E3ECE}" type="presOf" srcId="{71F0F82E-9381-435A-B12F-D131A8C5926B}" destId="{D7EB3114-E99F-4376-9BFB-00C3B5F87E9D}" srcOrd="0" destOrd="1" presId="urn:microsoft.com/office/officeart/2005/8/layout/vList5"/>
    <dgm:cxn modelId="{CB082E5A-8CA8-4DA2-9960-A03BE04E2935}" srcId="{BC4F5520-EE99-44B7-8339-F7ED1CECBBF4}" destId="{69C6A397-5996-49FC-8EE9-C260AF67C2BE}" srcOrd="1" destOrd="0" parTransId="{85E37DBD-44D6-4B3E-85A7-D4B1295DEA1C}" sibTransId="{97EA5A4E-41D8-47AB-BF21-888A80650965}"/>
    <dgm:cxn modelId="{764ACC15-FF49-4B37-9B6B-00436F2E9328}" type="presParOf" srcId="{23E52827-2330-4012-B69B-CF2D033BA402}" destId="{0183FFFD-5112-4994-9B85-12D8FEE92935}" srcOrd="0" destOrd="0" presId="urn:microsoft.com/office/officeart/2005/8/layout/vList5"/>
    <dgm:cxn modelId="{C4EF8CB0-5C8E-4829-A378-AA22012764AF}" type="presParOf" srcId="{0183FFFD-5112-4994-9B85-12D8FEE92935}" destId="{A1FD8B18-70E4-46D8-B33D-CB5D20B36BC8}" srcOrd="0" destOrd="0" presId="urn:microsoft.com/office/officeart/2005/8/layout/vList5"/>
    <dgm:cxn modelId="{874A1136-4C3F-46F2-88BF-B401B9AD6B2A}" type="presParOf" srcId="{0183FFFD-5112-4994-9B85-12D8FEE92935}" destId="{D364762A-E75F-4AEE-89F1-DC8909407D4A}" srcOrd="1" destOrd="0" presId="urn:microsoft.com/office/officeart/2005/8/layout/vList5"/>
    <dgm:cxn modelId="{B1229E2C-364F-4DA5-9C17-2B94CA7E722C}" type="presParOf" srcId="{23E52827-2330-4012-B69B-CF2D033BA402}" destId="{6C7F29E1-A232-41B7-AE1B-770563E3D0BB}" srcOrd="1" destOrd="0" presId="urn:microsoft.com/office/officeart/2005/8/layout/vList5"/>
    <dgm:cxn modelId="{1D5C9FAE-D184-43E5-895D-50C241FADFD3}" type="presParOf" srcId="{23E52827-2330-4012-B69B-CF2D033BA402}" destId="{CA9229D6-BA34-4386-8190-4EE3E6D8D04F}" srcOrd="2" destOrd="0" presId="urn:microsoft.com/office/officeart/2005/8/layout/vList5"/>
    <dgm:cxn modelId="{68837447-760B-4F6F-AE86-4925D9C297DA}" type="presParOf" srcId="{CA9229D6-BA34-4386-8190-4EE3E6D8D04F}" destId="{96DF4841-7DD8-4F02-8EBB-C3B3EA38D711}" srcOrd="0" destOrd="0" presId="urn:microsoft.com/office/officeart/2005/8/layout/vList5"/>
    <dgm:cxn modelId="{69E8B850-5C3C-4CC2-AD13-ECE6F527A446}" type="presParOf" srcId="{CA9229D6-BA34-4386-8190-4EE3E6D8D04F}" destId="{D7EB3114-E99F-4376-9BFB-00C3B5F87E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20877D-3FF7-4619-8369-B7A8308492C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85FE56-8E33-4F80-B3FC-3DB83FC0EB64}">
      <dgm:prSet/>
      <dgm:spPr/>
      <dgm:t>
        <a:bodyPr/>
        <a:lstStyle/>
        <a:p>
          <a:pPr rtl="0"/>
          <a:r>
            <a:rPr lang="en-US" b="1" dirty="0" smtClean="0"/>
            <a:t>Confidentiality</a:t>
          </a:r>
          <a:endParaRPr lang="en-US" dirty="0"/>
        </a:p>
      </dgm:t>
    </dgm:pt>
    <dgm:pt modelId="{75F35A1B-B6B3-448A-AFC2-DFCA1EB75BBC}" type="parTrans" cxnId="{CD3E7006-23D9-4CC8-9698-0DD9B1CC3C8E}">
      <dgm:prSet/>
      <dgm:spPr/>
      <dgm:t>
        <a:bodyPr/>
        <a:lstStyle/>
        <a:p>
          <a:endParaRPr lang="en-US"/>
        </a:p>
      </dgm:t>
    </dgm:pt>
    <dgm:pt modelId="{701DA0E5-2731-489C-ABD1-BC508910ACB5}" type="sibTrans" cxnId="{CD3E7006-23D9-4CC8-9698-0DD9B1CC3C8E}">
      <dgm:prSet/>
      <dgm:spPr/>
      <dgm:t>
        <a:bodyPr/>
        <a:lstStyle/>
        <a:p>
          <a:endParaRPr lang="en-US"/>
        </a:p>
      </dgm:t>
    </dgm:pt>
    <dgm:pt modelId="{5BAB52CD-55FC-48FE-B457-D51E7F827C58}">
      <dgm:prSet/>
      <dgm:spPr/>
      <dgm:t>
        <a:bodyPr/>
        <a:lstStyle/>
        <a:p>
          <a:pPr rtl="0"/>
          <a:r>
            <a:rPr lang="en-US" dirty="0" smtClean="0"/>
            <a:t>Keeping data and resources secret or  hidden.(secrecy or privacy)</a:t>
          </a:r>
          <a:endParaRPr lang="en-US" dirty="0"/>
        </a:p>
      </dgm:t>
    </dgm:pt>
    <dgm:pt modelId="{EEDD6283-247D-4515-A5EB-F8518C1F5900}" type="parTrans" cxnId="{7160734B-4167-4930-B6FB-4752FC2E294D}">
      <dgm:prSet/>
      <dgm:spPr/>
      <dgm:t>
        <a:bodyPr/>
        <a:lstStyle/>
        <a:p>
          <a:endParaRPr lang="en-US"/>
        </a:p>
      </dgm:t>
    </dgm:pt>
    <dgm:pt modelId="{10E0DD78-DFF5-44D4-8693-813D07B789B6}" type="sibTrans" cxnId="{7160734B-4167-4930-B6FB-4752FC2E294D}">
      <dgm:prSet/>
      <dgm:spPr/>
      <dgm:t>
        <a:bodyPr/>
        <a:lstStyle/>
        <a:p>
          <a:endParaRPr lang="en-US"/>
        </a:p>
      </dgm:t>
    </dgm:pt>
    <dgm:pt modelId="{4617F8AD-0EB7-492F-B29A-F3CF3970C2FD}">
      <dgm:prSet/>
      <dgm:spPr/>
      <dgm:t>
        <a:bodyPr/>
        <a:lstStyle/>
        <a:p>
          <a:pPr rtl="0"/>
          <a:r>
            <a:rPr lang="en-US" dirty="0" smtClean="0"/>
            <a:t>Only authorized party can access information.</a:t>
          </a:r>
          <a:endParaRPr lang="en-US" dirty="0"/>
        </a:p>
      </dgm:t>
    </dgm:pt>
    <dgm:pt modelId="{4DFA39F0-608B-49F2-9231-2FC80F16EB52}" type="parTrans" cxnId="{C1CC5B0B-0173-4198-B9F4-25AF89FD05F2}">
      <dgm:prSet/>
      <dgm:spPr/>
      <dgm:t>
        <a:bodyPr/>
        <a:lstStyle/>
        <a:p>
          <a:endParaRPr lang="en-US"/>
        </a:p>
      </dgm:t>
    </dgm:pt>
    <dgm:pt modelId="{92B189AC-1757-4016-9F1A-C32AA1E7546E}" type="sibTrans" cxnId="{C1CC5B0B-0173-4198-B9F4-25AF89FD05F2}">
      <dgm:prSet/>
      <dgm:spPr/>
      <dgm:t>
        <a:bodyPr/>
        <a:lstStyle/>
        <a:p>
          <a:endParaRPr lang="en-US"/>
        </a:p>
      </dgm:t>
    </dgm:pt>
    <dgm:pt modelId="{C676CBBD-75C2-4E3F-B630-659F3D242B68}">
      <dgm:prSet/>
      <dgm:spPr/>
      <dgm:t>
        <a:bodyPr/>
        <a:lstStyle/>
        <a:p>
          <a:pPr rtl="0"/>
          <a:r>
            <a:rPr lang="en-US" dirty="0" smtClean="0"/>
            <a:t>access does not mean write but allows to read, view or print information.</a:t>
          </a:r>
          <a:endParaRPr lang="en-US" dirty="0"/>
        </a:p>
      </dgm:t>
    </dgm:pt>
    <dgm:pt modelId="{613E27BD-217D-4953-BB64-EC8126FF3E07}" type="parTrans" cxnId="{E004557B-ED33-4744-AAD0-51FEE56E97D9}">
      <dgm:prSet/>
      <dgm:spPr/>
      <dgm:t>
        <a:bodyPr/>
        <a:lstStyle/>
        <a:p>
          <a:endParaRPr lang="en-US"/>
        </a:p>
      </dgm:t>
    </dgm:pt>
    <dgm:pt modelId="{A1CF43E7-F91C-41EC-B3E8-AC1B5DDEBC21}" type="sibTrans" cxnId="{E004557B-ED33-4744-AAD0-51FEE56E97D9}">
      <dgm:prSet/>
      <dgm:spPr/>
      <dgm:t>
        <a:bodyPr/>
        <a:lstStyle/>
        <a:p>
          <a:endParaRPr lang="en-US"/>
        </a:p>
      </dgm:t>
    </dgm:pt>
    <dgm:pt modelId="{9E6D366D-2DAD-4CE1-8E24-65D1E4876188}">
      <dgm:prSet/>
      <dgm:spPr/>
      <dgm:t>
        <a:bodyPr/>
        <a:lstStyle/>
        <a:p>
          <a:pPr rtl="0"/>
          <a:r>
            <a:rPr lang="en-US" b="1" dirty="0" smtClean="0"/>
            <a:t>Integrity</a:t>
          </a:r>
          <a:endParaRPr lang="en-US" dirty="0"/>
        </a:p>
      </dgm:t>
    </dgm:pt>
    <dgm:pt modelId="{BFEBB988-F9E8-4D16-ABB0-473C1177DC38}" type="parTrans" cxnId="{AFD2581F-1EF0-43B4-A81F-CC4DDD6D9561}">
      <dgm:prSet/>
      <dgm:spPr/>
      <dgm:t>
        <a:bodyPr/>
        <a:lstStyle/>
        <a:p>
          <a:endParaRPr lang="en-US"/>
        </a:p>
      </dgm:t>
    </dgm:pt>
    <dgm:pt modelId="{E076248C-A802-484E-948E-0734E9840C55}" type="sibTrans" cxnId="{AFD2581F-1EF0-43B4-A81F-CC4DDD6D9561}">
      <dgm:prSet/>
      <dgm:spPr/>
      <dgm:t>
        <a:bodyPr/>
        <a:lstStyle/>
        <a:p>
          <a:endParaRPr lang="en-US"/>
        </a:p>
      </dgm:t>
    </dgm:pt>
    <dgm:pt modelId="{66D548FF-89FD-4922-81E2-F7A0686F9CE5}">
      <dgm:prSet/>
      <dgm:spPr/>
      <dgm:t>
        <a:bodyPr/>
        <a:lstStyle/>
        <a:p>
          <a:pPr rtl="0"/>
          <a:r>
            <a:rPr lang="en-US" dirty="0" smtClean="0"/>
            <a:t>Assets can be modified only by authorized parties or only in authorized ways.</a:t>
          </a:r>
          <a:r>
            <a:rPr lang="en-US" b="1" dirty="0" smtClean="0"/>
            <a:t>  </a:t>
          </a:r>
          <a:endParaRPr lang="en-US" dirty="0"/>
        </a:p>
      </dgm:t>
    </dgm:pt>
    <dgm:pt modelId="{4EC03004-0842-4BF1-8566-CD6CF71460E4}" type="parTrans" cxnId="{5D2F89F6-8ACF-45C9-A173-9FE3415FA260}">
      <dgm:prSet/>
      <dgm:spPr/>
      <dgm:t>
        <a:bodyPr/>
        <a:lstStyle/>
        <a:p>
          <a:endParaRPr lang="en-US"/>
        </a:p>
      </dgm:t>
    </dgm:pt>
    <dgm:pt modelId="{E66E504F-7B11-4DC3-97DC-F9553734ABA2}" type="sibTrans" cxnId="{5D2F89F6-8ACF-45C9-A173-9FE3415FA260}">
      <dgm:prSet/>
      <dgm:spPr/>
      <dgm:t>
        <a:bodyPr/>
        <a:lstStyle/>
        <a:p>
          <a:endParaRPr lang="en-US"/>
        </a:p>
      </dgm:t>
    </dgm:pt>
    <dgm:pt modelId="{73B191F1-8EAA-4190-83CC-F39EC40EFC40}">
      <dgm:prSet/>
      <dgm:spPr/>
      <dgm:t>
        <a:bodyPr/>
        <a:lstStyle/>
        <a:p>
          <a:pPr rtl="0"/>
          <a:r>
            <a:rPr lang="en-US" dirty="0" smtClean="0"/>
            <a:t>Modification writing, deleting, creating, changing etc.</a:t>
          </a:r>
          <a:endParaRPr lang="en-US" dirty="0"/>
        </a:p>
      </dgm:t>
    </dgm:pt>
    <dgm:pt modelId="{9FD59B1A-79F7-4CA0-B618-5016EFDA5D03}" type="parTrans" cxnId="{5B7CC772-68EC-4D57-A034-0F12BC297FAB}">
      <dgm:prSet/>
      <dgm:spPr/>
      <dgm:t>
        <a:bodyPr/>
        <a:lstStyle/>
        <a:p>
          <a:endParaRPr lang="en-US"/>
        </a:p>
      </dgm:t>
    </dgm:pt>
    <dgm:pt modelId="{FC8C2E1A-7670-4D70-9A4B-A8C097490629}" type="sibTrans" cxnId="{5B7CC772-68EC-4D57-A034-0F12BC297FAB}">
      <dgm:prSet/>
      <dgm:spPr/>
      <dgm:t>
        <a:bodyPr/>
        <a:lstStyle/>
        <a:p>
          <a:endParaRPr lang="en-US"/>
        </a:p>
      </dgm:t>
    </dgm:pt>
    <dgm:pt modelId="{A819652B-1E21-4A59-924E-ACBB764022A1}">
      <dgm:prSet/>
      <dgm:spPr/>
      <dgm:t>
        <a:bodyPr/>
        <a:lstStyle/>
        <a:p>
          <a:pPr rtl="0"/>
          <a:r>
            <a:rPr lang="en-US" b="1" dirty="0" smtClean="0"/>
            <a:t>Availability</a:t>
          </a:r>
          <a:endParaRPr lang="en-US" dirty="0"/>
        </a:p>
      </dgm:t>
    </dgm:pt>
    <dgm:pt modelId="{9E88D10A-C929-4878-8A3C-C824D4607E48}" type="parTrans" cxnId="{3D7CA764-CBCC-414A-958F-C0BF5D3A7079}">
      <dgm:prSet/>
      <dgm:spPr/>
      <dgm:t>
        <a:bodyPr/>
        <a:lstStyle/>
        <a:p>
          <a:endParaRPr lang="en-US"/>
        </a:p>
      </dgm:t>
    </dgm:pt>
    <dgm:pt modelId="{7F966D6A-CE5D-4B93-9BE9-D628FDEE8B74}" type="sibTrans" cxnId="{3D7CA764-CBCC-414A-958F-C0BF5D3A7079}">
      <dgm:prSet/>
      <dgm:spPr/>
      <dgm:t>
        <a:bodyPr/>
        <a:lstStyle/>
        <a:p>
          <a:endParaRPr lang="en-US"/>
        </a:p>
      </dgm:t>
    </dgm:pt>
    <dgm:pt modelId="{5C62593F-0D36-413B-9B90-1CFEE3B511C7}">
      <dgm:prSet/>
      <dgm:spPr/>
      <dgm:t>
        <a:bodyPr/>
        <a:lstStyle/>
        <a:p>
          <a:pPr rtl="0"/>
          <a:r>
            <a:rPr lang="en-US" dirty="0" smtClean="0"/>
            <a:t>Ensuring authorized access to data and resources when desired</a:t>
          </a:r>
          <a:endParaRPr lang="en-US" dirty="0"/>
        </a:p>
      </dgm:t>
    </dgm:pt>
    <dgm:pt modelId="{61533FEF-0D67-44AE-B30F-5B27F213FE5A}" type="parTrans" cxnId="{F06E1B4D-D8C8-485E-A80B-EF7A1A051F93}">
      <dgm:prSet/>
      <dgm:spPr/>
      <dgm:t>
        <a:bodyPr/>
        <a:lstStyle/>
        <a:p>
          <a:endParaRPr lang="en-US"/>
        </a:p>
      </dgm:t>
    </dgm:pt>
    <dgm:pt modelId="{6DC16CE2-FCEB-4FD5-AF68-60D1CFDAB20B}" type="sibTrans" cxnId="{F06E1B4D-D8C8-485E-A80B-EF7A1A051F93}">
      <dgm:prSet/>
      <dgm:spPr/>
      <dgm:t>
        <a:bodyPr/>
        <a:lstStyle/>
        <a:p>
          <a:endParaRPr lang="en-US"/>
        </a:p>
      </dgm:t>
    </dgm:pt>
    <dgm:pt modelId="{76F8521F-3131-4C6F-B35F-2BB133D06F6C}" type="pres">
      <dgm:prSet presAssocID="{C320877D-3FF7-4619-8369-B7A8308492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DA9599-F6F5-4994-8DD5-4EB547C5D320}" type="pres">
      <dgm:prSet presAssocID="{A985FE56-8E33-4F80-B3FC-3DB83FC0EB64}" presName="linNode" presStyleCnt="0"/>
      <dgm:spPr/>
    </dgm:pt>
    <dgm:pt modelId="{3626F1C1-C20E-42AD-BD87-657E4FB63619}" type="pres">
      <dgm:prSet presAssocID="{A985FE56-8E33-4F80-B3FC-3DB83FC0EB6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3A6C7-F0FF-4BE8-9D28-846BCCE70C90}" type="pres">
      <dgm:prSet presAssocID="{A985FE56-8E33-4F80-B3FC-3DB83FC0EB6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5E0D6C-0DC0-435E-910B-0A8F2A0CC147}" type="pres">
      <dgm:prSet presAssocID="{701DA0E5-2731-489C-ABD1-BC508910ACB5}" presName="sp" presStyleCnt="0"/>
      <dgm:spPr/>
    </dgm:pt>
    <dgm:pt modelId="{AAF16560-483A-4694-AE15-F79FEE349FEA}" type="pres">
      <dgm:prSet presAssocID="{9E6D366D-2DAD-4CE1-8E24-65D1E4876188}" presName="linNode" presStyleCnt="0"/>
      <dgm:spPr/>
    </dgm:pt>
    <dgm:pt modelId="{A5E7B9A9-C45C-4735-A115-F8A98E91C68A}" type="pres">
      <dgm:prSet presAssocID="{9E6D366D-2DAD-4CE1-8E24-65D1E487618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865E1-470C-472A-BADF-4A7221FD36D3}" type="pres">
      <dgm:prSet presAssocID="{9E6D366D-2DAD-4CE1-8E24-65D1E487618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383F6-9BF4-4F84-A48B-81FD16067005}" type="pres">
      <dgm:prSet presAssocID="{E076248C-A802-484E-948E-0734E9840C55}" presName="sp" presStyleCnt="0"/>
      <dgm:spPr/>
    </dgm:pt>
    <dgm:pt modelId="{365C2780-7863-4B72-8A93-6BD88C5452E3}" type="pres">
      <dgm:prSet presAssocID="{A819652B-1E21-4A59-924E-ACBB764022A1}" presName="linNode" presStyleCnt="0"/>
      <dgm:spPr/>
    </dgm:pt>
    <dgm:pt modelId="{06DBE854-614C-44F0-BE6F-D97173AF2698}" type="pres">
      <dgm:prSet presAssocID="{A819652B-1E21-4A59-924E-ACBB764022A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144CD-5BCA-4375-AABB-7DF859A6A167}" type="pres">
      <dgm:prSet presAssocID="{A819652B-1E21-4A59-924E-ACBB764022A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7CC772-68EC-4D57-A034-0F12BC297FAB}" srcId="{9E6D366D-2DAD-4CE1-8E24-65D1E4876188}" destId="{73B191F1-8EAA-4190-83CC-F39EC40EFC40}" srcOrd="1" destOrd="0" parTransId="{9FD59B1A-79F7-4CA0-B618-5016EFDA5D03}" sibTransId="{FC8C2E1A-7670-4D70-9A4B-A8C097490629}"/>
    <dgm:cxn modelId="{C1CC5B0B-0173-4198-B9F4-25AF89FD05F2}" srcId="{A985FE56-8E33-4F80-B3FC-3DB83FC0EB64}" destId="{4617F8AD-0EB7-492F-B29A-F3CF3970C2FD}" srcOrd="1" destOrd="0" parTransId="{4DFA39F0-608B-49F2-9231-2FC80F16EB52}" sibTransId="{92B189AC-1757-4016-9F1A-C32AA1E7546E}"/>
    <dgm:cxn modelId="{5A10242D-209E-48C6-9AAC-9A5D080EB9B0}" type="presOf" srcId="{66D548FF-89FD-4922-81E2-F7A0686F9CE5}" destId="{29B865E1-470C-472A-BADF-4A7221FD36D3}" srcOrd="0" destOrd="0" presId="urn:microsoft.com/office/officeart/2005/8/layout/vList5"/>
    <dgm:cxn modelId="{F06E1B4D-D8C8-485E-A80B-EF7A1A051F93}" srcId="{A819652B-1E21-4A59-924E-ACBB764022A1}" destId="{5C62593F-0D36-413B-9B90-1CFEE3B511C7}" srcOrd="0" destOrd="0" parTransId="{61533FEF-0D67-44AE-B30F-5B27F213FE5A}" sibTransId="{6DC16CE2-FCEB-4FD5-AF68-60D1CFDAB20B}"/>
    <dgm:cxn modelId="{F777F2BC-A29B-47CC-9CEF-6C8CEE231EE4}" type="presOf" srcId="{73B191F1-8EAA-4190-83CC-F39EC40EFC40}" destId="{29B865E1-470C-472A-BADF-4A7221FD36D3}" srcOrd="0" destOrd="1" presId="urn:microsoft.com/office/officeart/2005/8/layout/vList5"/>
    <dgm:cxn modelId="{7C47C322-8080-40FE-9E81-139EE1BADF22}" type="presOf" srcId="{4617F8AD-0EB7-492F-B29A-F3CF3970C2FD}" destId="{9923A6C7-F0FF-4BE8-9D28-846BCCE70C90}" srcOrd="0" destOrd="1" presId="urn:microsoft.com/office/officeart/2005/8/layout/vList5"/>
    <dgm:cxn modelId="{7160734B-4167-4930-B6FB-4752FC2E294D}" srcId="{A985FE56-8E33-4F80-B3FC-3DB83FC0EB64}" destId="{5BAB52CD-55FC-48FE-B457-D51E7F827C58}" srcOrd="0" destOrd="0" parTransId="{EEDD6283-247D-4515-A5EB-F8518C1F5900}" sibTransId="{10E0DD78-DFF5-44D4-8693-813D07B789B6}"/>
    <dgm:cxn modelId="{397E9181-A4A1-47E3-B1DA-7E4B59A17857}" type="presOf" srcId="{A819652B-1E21-4A59-924E-ACBB764022A1}" destId="{06DBE854-614C-44F0-BE6F-D97173AF2698}" srcOrd="0" destOrd="0" presId="urn:microsoft.com/office/officeart/2005/8/layout/vList5"/>
    <dgm:cxn modelId="{CB8E2343-E1B3-4B94-9248-C70F2669B556}" type="presOf" srcId="{C676CBBD-75C2-4E3F-B630-659F3D242B68}" destId="{9923A6C7-F0FF-4BE8-9D28-846BCCE70C90}" srcOrd="0" destOrd="2" presId="urn:microsoft.com/office/officeart/2005/8/layout/vList5"/>
    <dgm:cxn modelId="{5D2F89F6-8ACF-45C9-A173-9FE3415FA260}" srcId="{9E6D366D-2DAD-4CE1-8E24-65D1E4876188}" destId="{66D548FF-89FD-4922-81E2-F7A0686F9CE5}" srcOrd="0" destOrd="0" parTransId="{4EC03004-0842-4BF1-8566-CD6CF71460E4}" sibTransId="{E66E504F-7B11-4DC3-97DC-F9553734ABA2}"/>
    <dgm:cxn modelId="{A3DBC8CE-C56D-479F-BA7D-3BD18B286FB7}" type="presOf" srcId="{A985FE56-8E33-4F80-B3FC-3DB83FC0EB64}" destId="{3626F1C1-C20E-42AD-BD87-657E4FB63619}" srcOrd="0" destOrd="0" presId="urn:microsoft.com/office/officeart/2005/8/layout/vList5"/>
    <dgm:cxn modelId="{CD3E7006-23D9-4CC8-9698-0DD9B1CC3C8E}" srcId="{C320877D-3FF7-4619-8369-B7A8308492C4}" destId="{A985FE56-8E33-4F80-B3FC-3DB83FC0EB64}" srcOrd="0" destOrd="0" parTransId="{75F35A1B-B6B3-448A-AFC2-DFCA1EB75BBC}" sibTransId="{701DA0E5-2731-489C-ABD1-BC508910ACB5}"/>
    <dgm:cxn modelId="{AFD2581F-1EF0-43B4-A81F-CC4DDD6D9561}" srcId="{C320877D-3FF7-4619-8369-B7A8308492C4}" destId="{9E6D366D-2DAD-4CE1-8E24-65D1E4876188}" srcOrd="1" destOrd="0" parTransId="{BFEBB988-F9E8-4D16-ABB0-473C1177DC38}" sibTransId="{E076248C-A802-484E-948E-0734E9840C55}"/>
    <dgm:cxn modelId="{E004557B-ED33-4744-AAD0-51FEE56E97D9}" srcId="{A985FE56-8E33-4F80-B3FC-3DB83FC0EB64}" destId="{C676CBBD-75C2-4E3F-B630-659F3D242B68}" srcOrd="2" destOrd="0" parTransId="{613E27BD-217D-4953-BB64-EC8126FF3E07}" sibTransId="{A1CF43E7-F91C-41EC-B3E8-AC1B5DDEBC21}"/>
    <dgm:cxn modelId="{23748BA3-4483-483F-A6E9-70C14CC65A03}" type="presOf" srcId="{C320877D-3FF7-4619-8369-B7A8308492C4}" destId="{76F8521F-3131-4C6F-B35F-2BB133D06F6C}" srcOrd="0" destOrd="0" presId="urn:microsoft.com/office/officeart/2005/8/layout/vList5"/>
    <dgm:cxn modelId="{2BF2234D-1E14-4D80-9ABC-36E6C61804E5}" type="presOf" srcId="{5C62593F-0D36-413B-9B90-1CFEE3B511C7}" destId="{06F144CD-5BCA-4375-AABB-7DF859A6A167}" srcOrd="0" destOrd="0" presId="urn:microsoft.com/office/officeart/2005/8/layout/vList5"/>
    <dgm:cxn modelId="{3D7CA764-CBCC-414A-958F-C0BF5D3A7079}" srcId="{C320877D-3FF7-4619-8369-B7A8308492C4}" destId="{A819652B-1E21-4A59-924E-ACBB764022A1}" srcOrd="2" destOrd="0" parTransId="{9E88D10A-C929-4878-8A3C-C824D4607E48}" sibTransId="{7F966D6A-CE5D-4B93-9BE9-D628FDEE8B74}"/>
    <dgm:cxn modelId="{6B9DEC06-A579-4D0D-836D-206B9066A2E2}" type="presOf" srcId="{5BAB52CD-55FC-48FE-B457-D51E7F827C58}" destId="{9923A6C7-F0FF-4BE8-9D28-846BCCE70C90}" srcOrd="0" destOrd="0" presId="urn:microsoft.com/office/officeart/2005/8/layout/vList5"/>
    <dgm:cxn modelId="{6659F6DC-BAD4-426B-B92F-9FF6470811DE}" type="presOf" srcId="{9E6D366D-2DAD-4CE1-8E24-65D1E4876188}" destId="{A5E7B9A9-C45C-4735-A115-F8A98E91C68A}" srcOrd="0" destOrd="0" presId="urn:microsoft.com/office/officeart/2005/8/layout/vList5"/>
    <dgm:cxn modelId="{D7002A53-590C-42CA-855A-8670BA01BD60}" type="presParOf" srcId="{76F8521F-3131-4C6F-B35F-2BB133D06F6C}" destId="{48DA9599-F6F5-4994-8DD5-4EB547C5D320}" srcOrd="0" destOrd="0" presId="urn:microsoft.com/office/officeart/2005/8/layout/vList5"/>
    <dgm:cxn modelId="{FE945E8D-81D6-425A-A939-EBF4C382ACE5}" type="presParOf" srcId="{48DA9599-F6F5-4994-8DD5-4EB547C5D320}" destId="{3626F1C1-C20E-42AD-BD87-657E4FB63619}" srcOrd="0" destOrd="0" presId="urn:microsoft.com/office/officeart/2005/8/layout/vList5"/>
    <dgm:cxn modelId="{AD845C6B-2C40-4E18-9255-8BAE3787E53E}" type="presParOf" srcId="{48DA9599-F6F5-4994-8DD5-4EB547C5D320}" destId="{9923A6C7-F0FF-4BE8-9D28-846BCCE70C90}" srcOrd="1" destOrd="0" presId="urn:microsoft.com/office/officeart/2005/8/layout/vList5"/>
    <dgm:cxn modelId="{801A2591-9124-434A-84AF-509821FB63FC}" type="presParOf" srcId="{76F8521F-3131-4C6F-B35F-2BB133D06F6C}" destId="{A75E0D6C-0DC0-435E-910B-0A8F2A0CC147}" srcOrd="1" destOrd="0" presId="urn:microsoft.com/office/officeart/2005/8/layout/vList5"/>
    <dgm:cxn modelId="{FD63EBB6-1AC8-4F40-B35E-C1BAA9AAEB01}" type="presParOf" srcId="{76F8521F-3131-4C6F-B35F-2BB133D06F6C}" destId="{AAF16560-483A-4694-AE15-F79FEE349FEA}" srcOrd="2" destOrd="0" presId="urn:microsoft.com/office/officeart/2005/8/layout/vList5"/>
    <dgm:cxn modelId="{017068D2-2BCB-4E69-8041-33AA6C71D41E}" type="presParOf" srcId="{AAF16560-483A-4694-AE15-F79FEE349FEA}" destId="{A5E7B9A9-C45C-4735-A115-F8A98E91C68A}" srcOrd="0" destOrd="0" presId="urn:microsoft.com/office/officeart/2005/8/layout/vList5"/>
    <dgm:cxn modelId="{0DA4F792-5E16-45D2-9EC5-30B6A807DA99}" type="presParOf" srcId="{AAF16560-483A-4694-AE15-F79FEE349FEA}" destId="{29B865E1-470C-472A-BADF-4A7221FD36D3}" srcOrd="1" destOrd="0" presId="urn:microsoft.com/office/officeart/2005/8/layout/vList5"/>
    <dgm:cxn modelId="{D23E20DA-B7BA-43A7-9891-F5859DF8265C}" type="presParOf" srcId="{76F8521F-3131-4C6F-B35F-2BB133D06F6C}" destId="{DD8383F6-9BF4-4F84-A48B-81FD16067005}" srcOrd="3" destOrd="0" presId="urn:microsoft.com/office/officeart/2005/8/layout/vList5"/>
    <dgm:cxn modelId="{19EE843E-5C54-47E8-BA49-F2AFF279867B}" type="presParOf" srcId="{76F8521F-3131-4C6F-B35F-2BB133D06F6C}" destId="{365C2780-7863-4B72-8A93-6BD88C5452E3}" srcOrd="4" destOrd="0" presId="urn:microsoft.com/office/officeart/2005/8/layout/vList5"/>
    <dgm:cxn modelId="{F4125311-C5B5-41EE-8C39-6AC9D5F890FD}" type="presParOf" srcId="{365C2780-7863-4B72-8A93-6BD88C5452E3}" destId="{06DBE854-614C-44F0-BE6F-D97173AF2698}" srcOrd="0" destOrd="0" presId="urn:microsoft.com/office/officeart/2005/8/layout/vList5"/>
    <dgm:cxn modelId="{D1A7A241-153D-4D65-9983-A731A3E09CE7}" type="presParOf" srcId="{365C2780-7863-4B72-8A93-6BD88C5452E3}" destId="{06F144CD-5BCA-4375-AABB-7DF859A6A16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A6EB0E-0C87-4B29-9396-9DC6961410F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934B4-4BD7-47F9-86CE-2B59977A0093}">
      <dgm:prSet/>
      <dgm:spPr/>
      <dgm:t>
        <a:bodyPr/>
        <a:lstStyle/>
        <a:p>
          <a:pPr rtl="0"/>
          <a:r>
            <a:rPr lang="en-US" smtClean="0"/>
            <a:t>Confidentiality</a:t>
          </a:r>
          <a:endParaRPr lang="en-US"/>
        </a:p>
      </dgm:t>
    </dgm:pt>
    <dgm:pt modelId="{107F7227-1EF1-451D-9F1C-84F87948255F}" type="parTrans" cxnId="{7E337CAA-0811-4019-B2DF-A87ECE22BAAB}">
      <dgm:prSet/>
      <dgm:spPr/>
      <dgm:t>
        <a:bodyPr/>
        <a:lstStyle/>
        <a:p>
          <a:endParaRPr lang="en-US"/>
        </a:p>
      </dgm:t>
    </dgm:pt>
    <dgm:pt modelId="{6E9B2835-F9B4-4681-8354-AD33F576976A}" type="sibTrans" cxnId="{7E337CAA-0811-4019-B2DF-A87ECE22BAAB}">
      <dgm:prSet/>
      <dgm:spPr/>
      <dgm:t>
        <a:bodyPr/>
        <a:lstStyle/>
        <a:p>
          <a:endParaRPr lang="en-US"/>
        </a:p>
      </dgm:t>
    </dgm:pt>
    <dgm:pt modelId="{7C88C977-9CA9-4CB2-B8BF-D9425D9A2270}">
      <dgm:prSet/>
      <dgm:spPr/>
      <dgm:t>
        <a:bodyPr/>
        <a:lstStyle/>
        <a:p>
          <a:pPr rtl="0"/>
          <a:r>
            <a:rPr lang="en-US" dirty="0" smtClean="0"/>
            <a:t>Integrity </a:t>
          </a:r>
          <a:endParaRPr lang="en-US" dirty="0"/>
        </a:p>
      </dgm:t>
    </dgm:pt>
    <dgm:pt modelId="{2261BB96-FBE7-4E05-AD78-EB594EE8E5B6}" type="parTrans" cxnId="{DD58CEEA-7221-460F-ABD1-E1992AB6BBFC}">
      <dgm:prSet/>
      <dgm:spPr/>
      <dgm:t>
        <a:bodyPr/>
        <a:lstStyle/>
        <a:p>
          <a:endParaRPr lang="en-US"/>
        </a:p>
      </dgm:t>
    </dgm:pt>
    <dgm:pt modelId="{A00DBEBE-2C25-4C15-871F-78210EB8F454}" type="sibTrans" cxnId="{DD58CEEA-7221-460F-ABD1-E1992AB6BBFC}">
      <dgm:prSet/>
      <dgm:spPr/>
      <dgm:t>
        <a:bodyPr/>
        <a:lstStyle/>
        <a:p>
          <a:endParaRPr lang="en-US"/>
        </a:p>
      </dgm:t>
    </dgm:pt>
    <dgm:pt modelId="{F95DA6C6-B9C6-4629-AB9A-813441A2D3C6}">
      <dgm:prSet/>
      <dgm:spPr/>
      <dgm:t>
        <a:bodyPr/>
        <a:lstStyle/>
        <a:p>
          <a:pPr rtl="0"/>
          <a:r>
            <a:rPr lang="en-US" dirty="0" smtClean="0"/>
            <a:t>Availability</a:t>
          </a:r>
          <a:endParaRPr lang="en-US" dirty="0"/>
        </a:p>
      </dgm:t>
    </dgm:pt>
    <dgm:pt modelId="{51DB7A85-8A0D-4C90-83EB-A4FCABC14003}" type="parTrans" cxnId="{13E991EA-D5BD-4B87-A2A4-6A27841779F2}">
      <dgm:prSet/>
      <dgm:spPr/>
      <dgm:t>
        <a:bodyPr/>
        <a:lstStyle/>
        <a:p>
          <a:endParaRPr lang="en-US"/>
        </a:p>
      </dgm:t>
    </dgm:pt>
    <dgm:pt modelId="{71492380-F3BB-4C7C-8A8B-015C4CFCBCF9}" type="sibTrans" cxnId="{13E991EA-D5BD-4B87-A2A4-6A27841779F2}">
      <dgm:prSet/>
      <dgm:spPr/>
      <dgm:t>
        <a:bodyPr/>
        <a:lstStyle/>
        <a:p>
          <a:endParaRPr lang="en-US"/>
        </a:p>
      </dgm:t>
    </dgm:pt>
    <dgm:pt modelId="{1436E7B8-3D2C-4FB1-AA9A-5A22298083B1}" type="pres">
      <dgm:prSet presAssocID="{BEA6EB0E-0C87-4B29-9396-9DC6961410F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7CE3F6-3794-4F11-B96B-BA8F3EAD4417}" type="pres">
      <dgm:prSet presAssocID="{1AE934B4-4BD7-47F9-86CE-2B59977A0093}" presName="circ1" presStyleLbl="vennNode1" presStyleIdx="0" presStyleCnt="3"/>
      <dgm:spPr/>
      <dgm:t>
        <a:bodyPr/>
        <a:lstStyle/>
        <a:p>
          <a:endParaRPr lang="en-US"/>
        </a:p>
      </dgm:t>
    </dgm:pt>
    <dgm:pt modelId="{80550F34-6CA2-42CB-B4E0-17A8BC675AA3}" type="pres">
      <dgm:prSet presAssocID="{1AE934B4-4BD7-47F9-86CE-2B59977A009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02797-D99B-4996-B3CA-3F2C22D1DD01}" type="pres">
      <dgm:prSet presAssocID="{7C88C977-9CA9-4CB2-B8BF-D9425D9A2270}" presName="circ2" presStyleLbl="vennNode1" presStyleIdx="1" presStyleCnt="3"/>
      <dgm:spPr/>
      <dgm:t>
        <a:bodyPr/>
        <a:lstStyle/>
        <a:p>
          <a:endParaRPr lang="en-US"/>
        </a:p>
      </dgm:t>
    </dgm:pt>
    <dgm:pt modelId="{C7655D47-49F3-46F2-AA58-60637E12BEEC}" type="pres">
      <dgm:prSet presAssocID="{7C88C977-9CA9-4CB2-B8BF-D9425D9A227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F040E-C4FE-4401-A09E-4D9585841791}" type="pres">
      <dgm:prSet presAssocID="{F95DA6C6-B9C6-4629-AB9A-813441A2D3C6}" presName="circ3" presStyleLbl="vennNode1" presStyleIdx="2" presStyleCnt="3"/>
      <dgm:spPr/>
      <dgm:t>
        <a:bodyPr/>
        <a:lstStyle/>
        <a:p>
          <a:endParaRPr lang="en-US"/>
        </a:p>
      </dgm:t>
    </dgm:pt>
    <dgm:pt modelId="{31121546-72EC-44A7-B45C-A5DC1E90A419}" type="pres">
      <dgm:prSet presAssocID="{F95DA6C6-B9C6-4629-AB9A-813441A2D3C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FA7C24-CF7A-43B4-A66C-A536CA8ED378}" type="presOf" srcId="{BEA6EB0E-0C87-4B29-9396-9DC6961410FD}" destId="{1436E7B8-3D2C-4FB1-AA9A-5A22298083B1}" srcOrd="0" destOrd="0" presId="urn:microsoft.com/office/officeart/2005/8/layout/venn1"/>
    <dgm:cxn modelId="{DE99A3FF-FF61-4056-910E-E6B365E48FC1}" type="presOf" srcId="{7C88C977-9CA9-4CB2-B8BF-D9425D9A2270}" destId="{C7655D47-49F3-46F2-AA58-60637E12BEEC}" srcOrd="1" destOrd="0" presId="urn:microsoft.com/office/officeart/2005/8/layout/venn1"/>
    <dgm:cxn modelId="{7E337CAA-0811-4019-B2DF-A87ECE22BAAB}" srcId="{BEA6EB0E-0C87-4B29-9396-9DC6961410FD}" destId="{1AE934B4-4BD7-47F9-86CE-2B59977A0093}" srcOrd="0" destOrd="0" parTransId="{107F7227-1EF1-451D-9F1C-84F87948255F}" sibTransId="{6E9B2835-F9B4-4681-8354-AD33F576976A}"/>
    <dgm:cxn modelId="{9784D185-D27C-4B89-BE2D-D7C4B974FF0E}" type="presOf" srcId="{1AE934B4-4BD7-47F9-86CE-2B59977A0093}" destId="{197CE3F6-3794-4F11-B96B-BA8F3EAD4417}" srcOrd="0" destOrd="0" presId="urn:microsoft.com/office/officeart/2005/8/layout/venn1"/>
    <dgm:cxn modelId="{4FE42F3E-4986-4077-95A9-BF7071B1247A}" type="presOf" srcId="{1AE934B4-4BD7-47F9-86CE-2B59977A0093}" destId="{80550F34-6CA2-42CB-B4E0-17A8BC675AA3}" srcOrd="1" destOrd="0" presId="urn:microsoft.com/office/officeart/2005/8/layout/venn1"/>
    <dgm:cxn modelId="{13E991EA-D5BD-4B87-A2A4-6A27841779F2}" srcId="{BEA6EB0E-0C87-4B29-9396-9DC6961410FD}" destId="{F95DA6C6-B9C6-4629-AB9A-813441A2D3C6}" srcOrd="2" destOrd="0" parTransId="{51DB7A85-8A0D-4C90-83EB-A4FCABC14003}" sibTransId="{71492380-F3BB-4C7C-8A8B-015C4CFCBCF9}"/>
    <dgm:cxn modelId="{492F1A8D-2212-4AE5-8527-2D79A20536C1}" type="presOf" srcId="{7C88C977-9CA9-4CB2-B8BF-D9425D9A2270}" destId="{EBD02797-D99B-4996-B3CA-3F2C22D1DD01}" srcOrd="0" destOrd="0" presId="urn:microsoft.com/office/officeart/2005/8/layout/venn1"/>
    <dgm:cxn modelId="{F90CC158-9BA6-43D4-9EC9-8C57B61F5F4B}" type="presOf" srcId="{F95DA6C6-B9C6-4629-AB9A-813441A2D3C6}" destId="{31121546-72EC-44A7-B45C-A5DC1E90A419}" srcOrd="1" destOrd="0" presId="urn:microsoft.com/office/officeart/2005/8/layout/venn1"/>
    <dgm:cxn modelId="{2740CB46-B5C5-455F-9217-23442D48B3A2}" type="presOf" srcId="{F95DA6C6-B9C6-4629-AB9A-813441A2D3C6}" destId="{EBBF040E-C4FE-4401-A09E-4D9585841791}" srcOrd="0" destOrd="0" presId="urn:microsoft.com/office/officeart/2005/8/layout/venn1"/>
    <dgm:cxn modelId="{DD58CEEA-7221-460F-ABD1-E1992AB6BBFC}" srcId="{BEA6EB0E-0C87-4B29-9396-9DC6961410FD}" destId="{7C88C977-9CA9-4CB2-B8BF-D9425D9A2270}" srcOrd="1" destOrd="0" parTransId="{2261BB96-FBE7-4E05-AD78-EB594EE8E5B6}" sibTransId="{A00DBEBE-2C25-4C15-871F-78210EB8F454}"/>
    <dgm:cxn modelId="{53796F45-E66E-4C91-B087-4AD95F5BBA21}" type="presParOf" srcId="{1436E7B8-3D2C-4FB1-AA9A-5A22298083B1}" destId="{197CE3F6-3794-4F11-B96B-BA8F3EAD4417}" srcOrd="0" destOrd="0" presId="urn:microsoft.com/office/officeart/2005/8/layout/venn1"/>
    <dgm:cxn modelId="{FAFA9793-AD16-498B-86A0-7C5594FC01CF}" type="presParOf" srcId="{1436E7B8-3D2C-4FB1-AA9A-5A22298083B1}" destId="{80550F34-6CA2-42CB-B4E0-17A8BC675AA3}" srcOrd="1" destOrd="0" presId="urn:microsoft.com/office/officeart/2005/8/layout/venn1"/>
    <dgm:cxn modelId="{CA0A16EF-6765-4F57-9A5B-764C1342B9BA}" type="presParOf" srcId="{1436E7B8-3D2C-4FB1-AA9A-5A22298083B1}" destId="{EBD02797-D99B-4996-B3CA-3F2C22D1DD01}" srcOrd="2" destOrd="0" presId="urn:microsoft.com/office/officeart/2005/8/layout/venn1"/>
    <dgm:cxn modelId="{CAED879B-5CD9-4DA7-98DB-395D8272CE6E}" type="presParOf" srcId="{1436E7B8-3D2C-4FB1-AA9A-5A22298083B1}" destId="{C7655D47-49F3-46F2-AA58-60637E12BEEC}" srcOrd="3" destOrd="0" presId="urn:microsoft.com/office/officeart/2005/8/layout/venn1"/>
    <dgm:cxn modelId="{7A0C4DE3-7D92-4D65-868C-C65868C24453}" type="presParOf" srcId="{1436E7B8-3D2C-4FB1-AA9A-5A22298083B1}" destId="{EBBF040E-C4FE-4401-A09E-4D9585841791}" srcOrd="4" destOrd="0" presId="urn:microsoft.com/office/officeart/2005/8/layout/venn1"/>
    <dgm:cxn modelId="{BCEE4085-E3A0-4ED1-B3D9-50D03D3FC758}" type="presParOf" srcId="{1436E7B8-3D2C-4FB1-AA9A-5A22298083B1}" destId="{31121546-72EC-44A7-B45C-A5DC1E90A41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ED8DBE-E366-42EB-93D2-521759A18E6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11E3F2-1923-4FEA-83D6-089531BB2DE9}">
      <dgm:prSet/>
      <dgm:spPr/>
      <dgm:t>
        <a:bodyPr/>
        <a:lstStyle/>
        <a:p>
          <a:pPr rtl="0"/>
          <a:r>
            <a:rPr lang="en-US" dirty="0" smtClean="0"/>
            <a:t>Services</a:t>
          </a:r>
          <a:endParaRPr lang="en-US" dirty="0"/>
        </a:p>
      </dgm:t>
    </dgm:pt>
    <dgm:pt modelId="{E14DEE22-895C-45E0-81BD-F4FF4F956EB7}" type="parTrans" cxnId="{315E48E1-F0BB-48D4-B2AB-03CA833E0572}">
      <dgm:prSet/>
      <dgm:spPr/>
      <dgm:t>
        <a:bodyPr/>
        <a:lstStyle/>
        <a:p>
          <a:endParaRPr lang="en-US"/>
        </a:p>
      </dgm:t>
    </dgm:pt>
    <dgm:pt modelId="{67CA1E31-7A04-4B7F-A2FE-088228C6A51E}" type="sibTrans" cxnId="{315E48E1-F0BB-48D4-B2AB-03CA833E0572}">
      <dgm:prSet/>
      <dgm:spPr/>
      <dgm:t>
        <a:bodyPr/>
        <a:lstStyle/>
        <a:p>
          <a:endParaRPr lang="en-US"/>
        </a:p>
      </dgm:t>
    </dgm:pt>
    <dgm:pt modelId="{4C18117D-CD0C-4958-AF3D-A029FF708CF2}">
      <dgm:prSet/>
      <dgm:spPr/>
      <dgm:t>
        <a:bodyPr/>
        <a:lstStyle/>
        <a:p>
          <a:pPr rtl="0"/>
          <a:r>
            <a:rPr lang="en-US" smtClean="0"/>
            <a:t>enhances the security of the data processing systems and the information transfers of an organization.</a:t>
          </a:r>
          <a:endParaRPr lang="en-US"/>
        </a:p>
      </dgm:t>
    </dgm:pt>
    <dgm:pt modelId="{447E30D2-F432-43F8-AB1D-342D81EB49E0}" type="parTrans" cxnId="{5628ECFC-430E-4B16-A2E0-5544491C2F4A}">
      <dgm:prSet/>
      <dgm:spPr/>
      <dgm:t>
        <a:bodyPr/>
        <a:lstStyle/>
        <a:p>
          <a:endParaRPr lang="en-US"/>
        </a:p>
      </dgm:t>
    </dgm:pt>
    <dgm:pt modelId="{8CE0A63D-89BE-4901-8612-6EF32D042855}" type="sibTrans" cxnId="{5628ECFC-430E-4B16-A2E0-5544491C2F4A}">
      <dgm:prSet/>
      <dgm:spPr/>
      <dgm:t>
        <a:bodyPr/>
        <a:lstStyle/>
        <a:p>
          <a:endParaRPr lang="en-US"/>
        </a:p>
      </dgm:t>
    </dgm:pt>
    <dgm:pt modelId="{BB0927C3-F1A5-430F-90E9-E92364EF3E2E}">
      <dgm:prSet/>
      <dgm:spPr/>
      <dgm:t>
        <a:bodyPr/>
        <a:lstStyle/>
        <a:p>
          <a:pPr rtl="0"/>
          <a:r>
            <a:rPr lang="en-US" dirty="0" smtClean="0"/>
            <a:t>intended to counter security attacks</a:t>
          </a:r>
          <a:endParaRPr lang="en-US" dirty="0"/>
        </a:p>
      </dgm:t>
    </dgm:pt>
    <dgm:pt modelId="{0080E13C-9112-4255-B95B-58A30EB56AC3}" type="parTrans" cxnId="{713A18B4-B011-449E-96FC-5AE5E1524AC8}">
      <dgm:prSet/>
      <dgm:spPr/>
      <dgm:t>
        <a:bodyPr/>
        <a:lstStyle/>
        <a:p>
          <a:endParaRPr lang="en-US"/>
        </a:p>
      </dgm:t>
    </dgm:pt>
    <dgm:pt modelId="{D2062C0A-990B-40CE-8E8A-7BCCBCD0DD1A}" type="sibTrans" cxnId="{713A18B4-B011-449E-96FC-5AE5E1524AC8}">
      <dgm:prSet/>
      <dgm:spPr/>
      <dgm:t>
        <a:bodyPr/>
        <a:lstStyle/>
        <a:p>
          <a:endParaRPr lang="en-US"/>
        </a:p>
      </dgm:t>
    </dgm:pt>
    <dgm:pt modelId="{336CA1A4-5C55-4DDB-AA41-9216AF2C3E50}">
      <dgm:prSet/>
      <dgm:spPr/>
      <dgm:t>
        <a:bodyPr/>
        <a:lstStyle/>
        <a:p>
          <a:pPr rtl="0"/>
          <a:r>
            <a:rPr lang="en-US" smtClean="0"/>
            <a:t>make use of one or more security mechanisms to provide the service.</a:t>
          </a:r>
          <a:endParaRPr lang="en-US"/>
        </a:p>
      </dgm:t>
    </dgm:pt>
    <dgm:pt modelId="{59B3502E-3F87-4C7B-A8DE-6BFBFF2ED9C3}" type="parTrans" cxnId="{BD799488-2553-463B-8391-F25827EB4A31}">
      <dgm:prSet/>
      <dgm:spPr/>
      <dgm:t>
        <a:bodyPr/>
        <a:lstStyle/>
        <a:p>
          <a:endParaRPr lang="en-US"/>
        </a:p>
      </dgm:t>
    </dgm:pt>
    <dgm:pt modelId="{28E86C50-4704-41F3-9246-0405EAFB516F}" type="sibTrans" cxnId="{BD799488-2553-463B-8391-F25827EB4A31}">
      <dgm:prSet/>
      <dgm:spPr/>
      <dgm:t>
        <a:bodyPr/>
        <a:lstStyle/>
        <a:p>
          <a:endParaRPr lang="en-US"/>
        </a:p>
      </dgm:t>
    </dgm:pt>
    <dgm:pt modelId="{24CF2570-B7EC-489A-AB7C-7A82048731FE}">
      <dgm:prSet/>
      <dgm:spPr/>
      <dgm:t>
        <a:bodyPr/>
        <a:lstStyle/>
        <a:p>
          <a:pPr rtl="0"/>
          <a:r>
            <a:rPr lang="en-US" dirty="0" smtClean="0"/>
            <a:t>Mechanisms</a:t>
          </a:r>
          <a:endParaRPr lang="en-US" dirty="0"/>
        </a:p>
      </dgm:t>
    </dgm:pt>
    <dgm:pt modelId="{0B5B6878-95C8-44E2-B0F4-CC5669FA2F61}" type="parTrans" cxnId="{DEB35F7B-5C15-40B0-B294-68DC757D2FAC}">
      <dgm:prSet/>
      <dgm:spPr/>
      <dgm:t>
        <a:bodyPr/>
        <a:lstStyle/>
        <a:p>
          <a:endParaRPr lang="en-US"/>
        </a:p>
      </dgm:t>
    </dgm:pt>
    <dgm:pt modelId="{B8FF892C-5A97-41B4-AEC0-514AF85F8398}" type="sibTrans" cxnId="{DEB35F7B-5C15-40B0-B294-68DC757D2FAC}">
      <dgm:prSet/>
      <dgm:spPr/>
      <dgm:t>
        <a:bodyPr/>
        <a:lstStyle/>
        <a:p>
          <a:endParaRPr lang="en-US"/>
        </a:p>
      </dgm:t>
    </dgm:pt>
    <dgm:pt modelId="{99AA3D12-1284-4FE2-B811-F9016F332300}">
      <dgm:prSet/>
      <dgm:spPr/>
      <dgm:t>
        <a:bodyPr/>
        <a:lstStyle/>
        <a:p>
          <a:pPr rtl="0"/>
          <a:r>
            <a:rPr lang="en-US" smtClean="0"/>
            <a:t>A mechanism that is designed to detect, prevent, or recover from a security attack</a:t>
          </a:r>
          <a:endParaRPr lang="en-US"/>
        </a:p>
      </dgm:t>
    </dgm:pt>
    <dgm:pt modelId="{633A3E0C-E3A9-4808-BF2B-9A08DDC3CFC6}" type="parTrans" cxnId="{D3A247CB-98FC-4C97-AE0A-C938D3CF6F44}">
      <dgm:prSet/>
      <dgm:spPr/>
      <dgm:t>
        <a:bodyPr/>
        <a:lstStyle/>
        <a:p>
          <a:endParaRPr lang="en-US"/>
        </a:p>
      </dgm:t>
    </dgm:pt>
    <dgm:pt modelId="{C08EB604-FD70-49F6-9904-AC7C42DD9201}" type="sibTrans" cxnId="{D3A247CB-98FC-4C97-AE0A-C938D3CF6F44}">
      <dgm:prSet/>
      <dgm:spPr/>
      <dgm:t>
        <a:bodyPr/>
        <a:lstStyle/>
        <a:p>
          <a:endParaRPr lang="en-US"/>
        </a:p>
      </dgm:t>
    </dgm:pt>
    <dgm:pt modelId="{78CC58D5-49E7-4C1A-ABC7-41B4CB588E62}" type="pres">
      <dgm:prSet presAssocID="{F1ED8DBE-E366-42EB-93D2-521759A18E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7152F0-9753-4E76-933A-99CC6B0EBA1F}" type="pres">
      <dgm:prSet presAssocID="{2611E3F2-1923-4FEA-83D6-089531BB2DE9}" presName="linNode" presStyleCnt="0"/>
      <dgm:spPr/>
    </dgm:pt>
    <dgm:pt modelId="{D8C3F844-E743-462E-A283-63013968F675}" type="pres">
      <dgm:prSet presAssocID="{2611E3F2-1923-4FEA-83D6-089531BB2DE9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F8105-0A0C-42E0-A8AB-7547F0F0A0EA}" type="pres">
      <dgm:prSet presAssocID="{2611E3F2-1923-4FEA-83D6-089531BB2DE9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268E0-72C6-4C27-BB1D-E1EA3FF9AC61}" type="pres">
      <dgm:prSet presAssocID="{67CA1E31-7A04-4B7F-A2FE-088228C6A51E}" presName="sp" presStyleCnt="0"/>
      <dgm:spPr/>
    </dgm:pt>
    <dgm:pt modelId="{DC041249-C9A5-4C73-B043-7A6956400C8D}" type="pres">
      <dgm:prSet presAssocID="{24CF2570-B7EC-489A-AB7C-7A82048731FE}" presName="linNode" presStyleCnt="0"/>
      <dgm:spPr/>
    </dgm:pt>
    <dgm:pt modelId="{8B109293-E02B-4E4E-B496-9849FC1AB474}" type="pres">
      <dgm:prSet presAssocID="{24CF2570-B7EC-489A-AB7C-7A82048731F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9DBDB-9A9F-43B2-8CF2-E09EAD20EC8E}" type="pres">
      <dgm:prSet presAssocID="{24CF2570-B7EC-489A-AB7C-7A82048731F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0EF9AD-2D17-43C5-96F0-F36C805C45CD}" type="presOf" srcId="{F1ED8DBE-E366-42EB-93D2-521759A18E6A}" destId="{78CC58D5-49E7-4C1A-ABC7-41B4CB588E62}" srcOrd="0" destOrd="0" presId="urn:microsoft.com/office/officeart/2005/8/layout/vList5"/>
    <dgm:cxn modelId="{D4990292-F3CA-498E-87B7-1A336F795855}" type="presOf" srcId="{99AA3D12-1284-4FE2-B811-F9016F332300}" destId="{50D9DBDB-9A9F-43B2-8CF2-E09EAD20EC8E}" srcOrd="0" destOrd="0" presId="urn:microsoft.com/office/officeart/2005/8/layout/vList5"/>
    <dgm:cxn modelId="{B82320F1-57E7-4C86-8822-3623650C07BC}" type="presOf" srcId="{BB0927C3-F1A5-430F-90E9-E92364EF3E2E}" destId="{712F8105-0A0C-42E0-A8AB-7547F0F0A0EA}" srcOrd="0" destOrd="1" presId="urn:microsoft.com/office/officeart/2005/8/layout/vList5"/>
    <dgm:cxn modelId="{D3A247CB-98FC-4C97-AE0A-C938D3CF6F44}" srcId="{24CF2570-B7EC-489A-AB7C-7A82048731FE}" destId="{99AA3D12-1284-4FE2-B811-F9016F332300}" srcOrd="0" destOrd="0" parTransId="{633A3E0C-E3A9-4808-BF2B-9A08DDC3CFC6}" sibTransId="{C08EB604-FD70-49F6-9904-AC7C42DD9201}"/>
    <dgm:cxn modelId="{BD799488-2553-463B-8391-F25827EB4A31}" srcId="{2611E3F2-1923-4FEA-83D6-089531BB2DE9}" destId="{336CA1A4-5C55-4DDB-AA41-9216AF2C3E50}" srcOrd="2" destOrd="0" parTransId="{59B3502E-3F87-4C7B-A8DE-6BFBFF2ED9C3}" sibTransId="{28E86C50-4704-41F3-9246-0405EAFB516F}"/>
    <dgm:cxn modelId="{3280A6EE-1FC6-4A17-97E8-236E3E9FBBE3}" type="presOf" srcId="{2611E3F2-1923-4FEA-83D6-089531BB2DE9}" destId="{D8C3F844-E743-462E-A283-63013968F675}" srcOrd="0" destOrd="0" presId="urn:microsoft.com/office/officeart/2005/8/layout/vList5"/>
    <dgm:cxn modelId="{713A18B4-B011-449E-96FC-5AE5E1524AC8}" srcId="{2611E3F2-1923-4FEA-83D6-089531BB2DE9}" destId="{BB0927C3-F1A5-430F-90E9-E92364EF3E2E}" srcOrd="1" destOrd="0" parTransId="{0080E13C-9112-4255-B95B-58A30EB56AC3}" sibTransId="{D2062C0A-990B-40CE-8E8A-7BCCBCD0DD1A}"/>
    <dgm:cxn modelId="{315E48E1-F0BB-48D4-B2AB-03CA833E0572}" srcId="{F1ED8DBE-E366-42EB-93D2-521759A18E6A}" destId="{2611E3F2-1923-4FEA-83D6-089531BB2DE9}" srcOrd="0" destOrd="0" parTransId="{E14DEE22-895C-45E0-81BD-F4FF4F956EB7}" sibTransId="{67CA1E31-7A04-4B7F-A2FE-088228C6A51E}"/>
    <dgm:cxn modelId="{5628ECFC-430E-4B16-A2E0-5544491C2F4A}" srcId="{2611E3F2-1923-4FEA-83D6-089531BB2DE9}" destId="{4C18117D-CD0C-4958-AF3D-A029FF708CF2}" srcOrd="0" destOrd="0" parTransId="{447E30D2-F432-43F8-AB1D-342D81EB49E0}" sibTransId="{8CE0A63D-89BE-4901-8612-6EF32D042855}"/>
    <dgm:cxn modelId="{224CFEF5-7953-405B-B75F-D2F12A1B8698}" type="presOf" srcId="{336CA1A4-5C55-4DDB-AA41-9216AF2C3E50}" destId="{712F8105-0A0C-42E0-A8AB-7547F0F0A0EA}" srcOrd="0" destOrd="2" presId="urn:microsoft.com/office/officeart/2005/8/layout/vList5"/>
    <dgm:cxn modelId="{81AEF178-7BA7-4F54-9E1E-FFACDF395EFA}" type="presOf" srcId="{24CF2570-B7EC-489A-AB7C-7A82048731FE}" destId="{8B109293-E02B-4E4E-B496-9849FC1AB474}" srcOrd="0" destOrd="0" presId="urn:microsoft.com/office/officeart/2005/8/layout/vList5"/>
    <dgm:cxn modelId="{F8E66993-0EE2-415A-AB36-FAE736A98778}" type="presOf" srcId="{4C18117D-CD0C-4958-AF3D-A029FF708CF2}" destId="{712F8105-0A0C-42E0-A8AB-7547F0F0A0EA}" srcOrd="0" destOrd="0" presId="urn:microsoft.com/office/officeart/2005/8/layout/vList5"/>
    <dgm:cxn modelId="{DEB35F7B-5C15-40B0-B294-68DC757D2FAC}" srcId="{F1ED8DBE-E366-42EB-93D2-521759A18E6A}" destId="{24CF2570-B7EC-489A-AB7C-7A82048731FE}" srcOrd="1" destOrd="0" parTransId="{0B5B6878-95C8-44E2-B0F4-CC5669FA2F61}" sibTransId="{B8FF892C-5A97-41B4-AEC0-514AF85F8398}"/>
    <dgm:cxn modelId="{A54CBA28-D551-465F-903F-562FB72C9CD1}" type="presParOf" srcId="{78CC58D5-49E7-4C1A-ABC7-41B4CB588E62}" destId="{9B7152F0-9753-4E76-933A-99CC6B0EBA1F}" srcOrd="0" destOrd="0" presId="urn:microsoft.com/office/officeart/2005/8/layout/vList5"/>
    <dgm:cxn modelId="{B5318611-3667-410E-9796-88DC7034A9EE}" type="presParOf" srcId="{9B7152F0-9753-4E76-933A-99CC6B0EBA1F}" destId="{D8C3F844-E743-462E-A283-63013968F675}" srcOrd="0" destOrd="0" presId="urn:microsoft.com/office/officeart/2005/8/layout/vList5"/>
    <dgm:cxn modelId="{E62E7050-EDC3-42F7-8514-07B44C41F911}" type="presParOf" srcId="{9B7152F0-9753-4E76-933A-99CC6B0EBA1F}" destId="{712F8105-0A0C-42E0-A8AB-7547F0F0A0EA}" srcOrd="1" destOrd="0" presId="urn:microsoft.com/office/officeart/2005/8/layout/vList5"/>
    <dgm:cxn modelId="{100B0817-0B94-408A-B25C-2AC8B5B57E9E}" type="presParOf" srcId="{78CC58D5-49E7-4C1A-ABC7-41B4CB588E62}" destId="{811268E0-72C6-4C27-BB1D-E1EA3FF9AC61}" srcOrd="1" destOrd="0" presId="urn:microsoft.com/office/officeart/2005/8/layout/vList5"/>
    <dgm:cxn modelId="{35628DD3-F5A2-4D45-A469-0363D47A15AF}" type="presParOf" srcId="{78CC58D5-49E7-4C1A-ABC7-41B4CB588E62}" destId="{DC041249-C9A5-4C73-B043-7A6956400C8D}" srcOrd="2" destOrd="0" presId="urn:microsoft.com/office/officeart/2005/8/layout/vList5"/>
    <dgm:cxn modelId="{AED83FAD-3411-4C97-A25C-9E6BFE10DCD8}" type="presParOf" srcId="{DC041249-C9A5-4C73-B043-7A6956400C8D}" destId="{8B109293-E02B-4E4E-B496-9849FC1AB474}" srcOrd="0" destOrd="0" presId="urn:microsoft.com/office/officeart/2005/8/layout/vList5"/>
    <dgm:cxn modelId="{5D41EDE4-E4F8-4B5B-83B5-A5330F92E516}" type="presParOf" srcId="{DC041249-C9A5-4C73-B043-7A6956400C8D}" destId="{50D9DBDB-9A9F-43B2-8CF2-E09EAD20EC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DD676-0C18-42DF-A089-6068D11E8592}">
      <dsp:nvSpPr>
        <dsp:cNvPr id="0" name=""/>
        <dsp:cNvSpPr/>
      </dsp:nvSpPr>
      <dsp:spPr>
        <a:xfrm>
          <a:off x="0" y="342168"/>
          <a:ext cx="853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480A0-B627-440F-97C6-9142ECBBFD5E}">
      <dsp:nvSpPr>
        <dsp:cNvPr id="0" name=""/>
        <dsp:cNvSpPr/>
      </dsp:nvSpPr>
      <dsp:spPr>
        <a:xfrm>
          <a:off x="426720" y="46968"/>
          <a:ext cx="59740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/>
            </a:rPr>
            <a:t>Overview of Network security</a:t>
          </a:r>
          <a:endParaRPr lang="en-US" sz="2000" kern="1200" dirty="0"/>
        </a:p>
      </dsp:txBody>
      <dsp:txXfrm>
        <a:off x="455541" y="75789"/>
        <a:ext cx="5916438" cy="532758"/>
      </dsp:txXfrm>
    </dsp:sp>
    <dsp:sp modelId="{0DFBBBA4-5062-4FB9-ABC2-FAFE49712375}">
      <dsp:nvSpPr>
        <dsp:cNvPr id="0" name=""/>
        <dsp:cNvSpPr/>
      </dsp:nvSpPr>
      <dsp:spPr>
        <a:xfrm>
          <a:off x="0" y="1249369"/>
          <a:ext cx="853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D582C-86EF-484C-8972-E610A36CDA94}">
      <dsp:nvSpPr>
        <dsp:cNvPr id="0" name=""/>
        <dsp:cNvSpPr/>
      </dsp:nvSpPr>
      <dsp:spPr>
        <a:xfrm>
          <a:off x="426720" y="954168"/>
          <a:ext cx="59740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/>
            </a:rPr>
            <a:t>Security Goals</a:t>
          </a:r>
          <a:endParaRPr lang="en-US" sz="2000" kern="1200" dirty="0"/>
        </a:p>
      </dsp:txBody>
      <dsp:txXfrm>
        <a:off x="455541" y="982989"/>
        <a:ext cx="5916438" cy="532758"/>
      </dsp:txXfrm>
    </dsp:sp>
    <dsp:sp modelId="{87BEA691-9FA1-4754-A2E5-B50820589E75}">
      <dsp:nvSpPr>
        <dsp:cNvPr id="0" name=""/>
        <dsp:cNvSpPr/>
      </dsp:nvSpPr>
      <dsp:spPr>
        <a:xfrm>
          <a:off x="0" y="2156569"/>
          <a:ext cx="853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A0269-B8A7-4786-B200-CBD2D6D7DE6D}">
      <dsp:nvSpPr>
        <dsp:cNvPr id="0" name=""/>
        <dsp:cNvSpPr/>
      </dsp:nvSpPr>
      <dsp:spPr>
        <a:xfrm>
          <a:off x="426720" y="1861369"/>
          <a:ext cx="59740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/>
            </a:rPr>
            <a:t>Security Mechanisms</a:t>
          </a:r>
          <a:endParaRPr lang="en-US" sz="2000" kern="1200" dirty="0"/>
        </a:p>
      </dsp:txBody>
      <dsp:txXfrm>
        <a:off x="455541" y="1890190"/>
        <a:ext cx="5916438" cy="532758"/>
      </dsp:txXfrm>
    </dsp:sp>
    <dsp:sp modelId="{88AD5889-1112-4794-9F0C-2261E872C0C8}">
      <dsp:nvSpPr>
        <dsp:cNvPr id="0" name=""/>
        <dsp:cNvSpPr/>
      </dsp:nvSpPr>
      <dsp:spPr>
        <a:xfrm>
          <a:off x="0" y="3063769"/>
          <a:ext cx="853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DBAE0-9B88-428A-9B5C-FD98ED55A2D2}">
      <dsp:nvSpPr>
        <dsp:cNvPr id="0" name=""/>
        <dsp:cNvSpPr/>
      </dsp:nvSpPr>
      <dsp:spPr>
        <a:xfrm>
          <a:off x="426720" y="2768569"/>
          <a:ext cx="59740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Security Services</a:t>
          </a:r>
          <a:endParaRPr lang="en-US" sz="2000" kern="1200" dirty="0"/>
        </a:p>
      </dsp:txBody>
      <dsp:txXfrm>
        <a:off x="455541" y="2797390"/>
        <a:ext cx="5916438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0A8D2-7C4C-486A-9642-0D727EAF11A3}">
      <dsp:nvSpPr>
        <dsp:cNvPr id="0" name=""/>
        <dsp:cNvSpPr/>
      </dsp:nvSpPr>
      <dsp:spPr>
        <a:xfrm rot="5400000">
          <a:off x="5337361" y="-2146704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</a:t>
          </a:r>
          <a:r>
            <a:rPr lang="en-AU" sz="1600" kern="1200" dirty="0" smtClean="0"/>
            <a:t>assurance that communicating entity is the one claimed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have both peer-entity &amp; data origin authentication</a:t>
          </a:r>
          <a:endParaRPr lang="en-US" sz="1600" kern="1200" dirty="0"/>
        </a:p>
      </dsp:txBody>
      <dsp:txXfrm rot="-5400000">
        <a:off x="3072384" y="163772"/>
        <a:ext cx="5416517" cy="841063"/>
      </dsp:txXfrm>
    </dsp:sp>
    <dsp:sp modelId="{1139AEA3-9A08-4CAF-83F4-BF4C62FD7E0A}">
      <dsp:nvSpPr>
        <dsp:cNvPr id="0" name=""/>
        <dsp:cNvSpPr/>
      </dsp:nvSpPr>
      <dsp:spPr>
        <a:xfrm>
          <a:off x="0" y="176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Authentication</a:t>
          </a:r>
          <a:endParaRPr lang="en-US" sz="2800" kern="1200" dirty="0"/>
        </a:p>
      </dsp:txBody>
      <dsp:txXfrm>
        <a:off x="56874" y="58639"/>
        <a:ext cx="2958636" cy="1051328"/>
      </dsp:txXfrm>
    </dsp:sp>
    <dsp:sp modelId="{6CA0800C-CC8E-4CD2-A965-C64E09F19B1E}">
      <dsp:nvSpPr>
        <dsp:cNvPr id="0" name=""/>
        <dsp:cNvSpPr/>
      </dsp:nvSpPr>
      <dsp:spPr>
        <a:xfrm rot="5400000">
          <a:off x="5337361" y="-923374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</a:t>
          </a:r>
          <a:r>
            <a:rPr lang="en-AU" sz="1600" kern="1200" dirty="0" smtClean="0"/>
            <a:t>prevention of the unauthorized use of a resource</a:t>
          </a:r>
          <a:endParaRPr lang="en-US" sz="1600" kern="1200" dirty="0"/>
        </a:p>
      </dsp:txBody>
      <dsp:txXfrm rot="-5400000">
        <a:off x="3072384" y="1387102"/>
        <a:ext cx="5416517" cy="841063"/>
      </dsp:txXfrm>
    </dsp:sp>
    <dsp:sp modelId="{7CD3ED20-45C6-4D7F-94D1-787EDA38E8F0}">
      <dsp:nvSpPr>
        <dsp:cNvPr id="0" name=""/>
        <dsp:cNvSpPr/>
      </dsp:nvSpPr>
      <dsp:spPr>
        <a:xfrm>
          <a:off x="0" y="122509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Access Control</a:t>
          </a:r>
          <a:endParaRPr lang="en-US" sz="2800" kern="1200" dirty="0"/>
        </a:p>
      </dsp:txBody>
      <dsp:txXfrm>
        <a:off x="56874" y="1281969"/>
        <a:ext cx="2958636" cy="1051328"/>
      </dsp:txXfrm>
    </dsp:sp>
    <dsp:sp modelId="{DBC3F967-9283-4404-964E-F061D99CB778}">
      <dsp:nvSpPr>
        <dsp:cNvPr id="0" name=""/>
        <dsp:cNvSpPr/>
      </dsp:nvSpPr>
      <dsp:spPr>
        <a:xfrm rot="5400000">
          <a:off x="5337361" y="299955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smtClean="0"/>
            <a:t>protection </a:t>
          </a:r>
          <a:r>
            <a:rPr lang="en-AU" sz="1600" kern="1200" dirty="0" smtClean="0"/>
            <a:t>of data from unauthorized disclosure</a:t>
          </a:r>
          <a:endParaRPr lang="en-US" sz="1600" kern="1200" dirty="0"/>
        </a:p>
      </dsp:txBody>
      <dsp:txXfrm rot="-5400000">
        <a:off x="3072384" y="2610432"/>
        <a:ext cx="5416517" cy="841063"/>
      </dsp:txXfrm>
    </dsp:sp>
    <dsp:sp modelId="{9BF66EA1-ADFB-4B0E-A7AD-9F80266C7AD9}">
      <dsp:nvSpPr>
        <dsp:cNvPr id="0" name=""/>
        <dsp:cNvSpPr/>
      </dsp:nvSpPr>
      <dsp:spPr>
        <a:xfrm>
          <a:off x="0" y="244842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Data Confidentiality</a:t>
          </a:r>
          <a:endParaRPr lang="en-US" sz="2800" kern="1200" dirty="0"/>
        </a:p>
      </dsp:txBody>
      <dsp:txXfrm>
        <a:off x="56874" y="2505299"/>
        <a:ext cx="2958636" cy="10513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7DD5E-F2D8-4196-A1F2-3C680FF5EEE1}">
      <dsp:nvSpPr>
        <dsp:cNvPr id="0" name=""/>
        <dsp:cNvSpPr/>
      </dsp:nvSpPr>
      <dsp:spPr>
        <a:xfrm rot="5400000">
          <a:off x="5337361" y="-2146704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400" kern="1200" dirty="0" smtClean="0"/>
            <a:t>assurance that data received is as sent by an authorized entity</a:t>
          </a:r>
          <a:endParaRPr lang="en-US" sz="2400" kern="1200" dirty="0"/>
        </a:p>
      </dsp:txBody>
      <dsp:txXfrm rot="-5400000">
        <a:off x="3072384" y="163772"/>
        <a:ext cx="5416517" cy="841063"/>
      </dsp:txXfrm>
    </dsp:sp>
    <dsp:sp modelId="{FFC81E16-34B2-45F5-A8F4-3206999CD3A8}">
      <dsp:nvSpPr>
        <dsp:cNvPr id="0" name=""/>
        <dsp:cNvSpPr/>
      </dsp:nvSpPr>
      <dsp:spPr>
        <a:xfrm>
          <a:off x="0" y="176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Data Integrity</a:t>
          </a:r>
          <a:endParaRPr lang="en-US" sz="3300" kern="1200" dirty="0"/>
        </a:p>
      </dsp:txBody>
      <dsp:txXfrm>
        <a:off x="56874" y="58639"/>
        <a:ext cx="2958636" cy="1051328"/>
      </dsp:txXfrm>
    </dsp:sp>
    <dsp:sp modelId="{1212D246-59F1-47FF-8B81-B5F07A3E7E57}">
      <dsp:nvSpPr>
        <dsp:cNvPr id="0" name=""/>
        <dsp:cNvSpPr/>
      </dsp:nvSpPr>
      <dsp:spPr>
        <a:xfrm rot="5400000">
          <a:off x="5337361" y="-923374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400" kern="1200" dirty="0" smtClean="0"/>
            <a:t>protection against denial by one of the parties in a communication</a:t>
          </a:r>
          <a:endParaRPr lang="en-US" sz="2400" kern="1200" dirty="0"/>
        </a:p>
      </dsp:txBody>
      <dsp:txXfrm rot="-5400000">
        <a:off x="3072384" y="1387102"/>
        <a:ext cx="5416517" cy="841063"/>
      </dsp:txXfrm>
    </dsp:sp>
    <dsp:sp modelId="{FA1C86C1-DBFF-442C-B31F-2868DD1F0B78}">
      <dsp:nvSpPr>
        <dsp:cNvPr id="0" name=""/>
        <dsp:cNvSpPr/>
      </dsp:nvSpPr>
      <dsp:spPr>
        <a:xfrm>
          <a:off x="0" y="122509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Non-Repudiation</a:t>
          </a:r>
          <a:endParaRPr lang="en-US" sz="3300" kern="1200" dirty="0"/>
        </a:p>
      </dsp:txBody>
      <dsp:txXfrm>
        <a:off x="56874" y="1281969"/>
        <a:ext cx="2958636" cy="1051328"/>
      </dsp:txXfrm>
    </dsp:sp>
    <dsp:sp modelId="{7DC67A8E-9386-4BB4-A6C0-CC507D64B6F7}">
      <dsp:nvSpPr>
        <dsp:cNvPr id="0" name=""/>
        <dsp:cNvSpPr/>
      </dsp:nvSpPr>
      <dsp:spPr>
        <a:xfrm rot="5400000">
          <a:off x="5337361" y="299955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resource </a:t>
          </a:r>
          <a:r>
            <a:rPr lang="en-US" sz="2400" kern="1200" dirty="0" smtClean="0"/>
            <a:t>accessible/usable</a:t>
          </a:r>
          <a:endParaRPr lang="en-US" sz="2400" kern="1200" dirty="0"/>
        </a:p>
      </dsp:txBody>
      <dsp:txXfrm rot="-5400000">
        <a:off x="3072384" y="2610432"/>
        <a:ext cx="5416517" cy="841063"/>
      </dsp:txXfrm>
    </dsp:sp>
    <dsp:sp modelId="{02FEE3E2-27BB-4ED3-8F39-BC8678A4B52E}">
      <dsp:nvSpPr>
        <dsp:cNvPr id="0" name=""/>
        <dsp:cNvSpPr/>
      </dsp:nvSpPr>
      <dsp:spPr>
        <a:xfrm>
          <a:off x="0" y="244842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Availability</a:t>
          </a:r>
          <a:endParaRPr lang="en-US" sz="3300" kern="1200" dirty="0"/>
        </a:p>
      </dsp:txBody>
      <dsp:txXfrm>
        <a:off x="56874" y="2505299"/>
        <a:ext cx="2958636" cy="10513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71894-BB6C-4EFE-A9CF-8DDF9DA95987}">
      <dsp:nvSpPr>
        <dsp:cNvPr id="0" name=""/>
        <dsp:cNvSpPr/>
      </dsp:nvSpPr>
      <dsp:spPr>
        <a:xfrm rot="5400000">
          <a:off x="5455281" y="-2294060"/>
          <a:ext cx="69622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The use of mathematical algorithms to transform</a:t>
          </a:r>
          <a:br>
            <a:rPr lang="en-US" sz="900" kern="1200" dirty="0" smtClean="0"/>
          </a:br>
          <a:r>
            <a:rPr lang="en-US" sz="900" kern="1200" dirty="0" smtClean="0"/>
            <a:t>data into a form that is not readily intelligible.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 Symmetric and public key encryption mechanisms.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DES, 3DES, AES, RSA, </a:t>
          </a:r>
          <a:r>
            <a:rPr lang="en-US" sz="900" kern="1200" dirty="0" err="1" smtClean="0"/>
            <a:t>etc</a:t>
          </a:r>
          <a:endParaRPr lang="en-US" sz="900" kern="1200" dirty="0"/>
        </a:p>
      </dsp:txBody>
      <dsp:txXfrm rot="-5400000">
        <a:off x="3072384" y="122824"/>
        <a:ext cx="5428029" cy="628247"/>
      </dsp:txXfrm>
    </dsp:sp>
    <dsp:sp modelId="{C7B26564-E9BE-4BA1-9D49-87625631121C}">
      <dsp:nvSpPr>
        <dsp:cNvPr id="0" name=""/>
        <dsp:cNvSpPr/>
      </dsp:nvSpPr>
      <dsp:spPr>
        <a:xfrm>
          <a:off x="0" y="1809"/>
          <a:ext cx="3072384" cy="870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Enchipherment</a:t>
          </a:r>
          <a:endParaRPr lang="en-US" sz="2700" kern="1200"/>
        </a:p>
      </dsp:txBody>
      <dsp:txXfrm>
        <a:off x="42483" y="44292"/>
        <a:ext cx="2987418" cy="785310"/>
      </dsp:txXfrm>
    </dsp:sp>
    <dsp:sp modelId="{24C46188-AE6E-4F63-B3B3-487D83CE89BB}">
      <dsp:nvSpPr>
        <dsp:cNvPr id="0" name=""/>
        <dsp:cNvSpPr/>
      </dsp:nvSpPr>
      <dsp:spPr>
        <a:xfrm rot="5400000">
          <a:off x="5455281" y="-1380269"/>
          <a:ext cx="69622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Data appended to, or a cryptographic transformation</a:t>
          </a:r>
          <a:br>
            <a:rPr lang="en-US" sz="900" kern="1200" dirty="0" smtClean="0"/>
          </a:br>
          <a:r>
            <a:rPr lang="en-US" sz="900" kern="1200" dirty="0" smtClean="0"/>
            <a:t>of, a data unit that allows a recipient of the data unit to prove the source and integrity of the data unit and protect against forgery (e.g., by the recipient). 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Digital Signature Standard (DSS) or RSA based algorithms.</a:t>
          </a:r>
          <a:endParaRPr lang="en-US" sz="900" kern="1200" dirty="0"/>
        </a:p>
      </dsp:txBody>
      <dsp:txXfrm rot="-5400000">
        <a:off x="3072384" y="1036615"/>
        <a:ext cx="5428029" cy="628247"/>
      </dsp:txXfrm>
    </dsp:sp>
    <dsp:sp modelId="{EB447CD8-863C-4D26-B625-29192BBF2B9F}">
      <dsp:nvSpPr>
        <dsp:cNvPr id="0" name=""/>
        <dsp:cNvSpPr/>
      </dsp:nvSpPr>
      <dsp:spPr>
        <a:xfrm>
          <a:off x="0" y="915599"/>
          <a:ext cx="3072384" cy="870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Digital Signature</a:t>
          </a:r>
          <a:endParaRPr lang="en-US" sz="2700" kern="1200" dirty="0"/>
        </a:p>
      </dsp:txBody>
      <dsp:txXfrm>
        <a:off x="42483" y="958082"/>
        <a:ext cx="2987418" cy="785310"/>
      </dsp:txXfrm>
    </dsp:sp>
    <dsp:sp modelId="{023BF33A-2B00-4D82-A1B4-A586F2B0BEF6}">
      <dsp:nvSpPr>
        <dsp:cNvPr id="0" name=""/>
        <dsp:cNvSpPr/>
      </dsp:nvSpPr>
      <dsp:spPr>
        <a:xfrm rot="5400000">
          <a:off x="5455281" y="-466479"/>
          <a:ext cx="69622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A variety of mechanisms that enforce access rights to resources. 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Discretionary Access Control (DAC) , Role Based Access Control (RBAC) etc.</a:t>
          </a:r>
          <a:endParaRPr lang="en-US" sz="900" kern="1200" dirty="0"/>
        </a:p>
      </dsp:txBody>
      <dsp:txXfrm rot="-5400000">
        <a:off x="3072384" y="1950405"/>
        <a:ext cx="5428029" cy="628247"/>
      </dsp:txXfrm>
    </dsp:sp>
    <dsp:sp modelId="{163A166A-BED4-4C25-B016-4E1B77B04970}">
      <dsp:nvSpPr>
        <dsp:cNvPr id="0" name=""/>
        <dsp:cNvSpPr/>
      </dsp:nvSpPr>
      <dsp:spPr>
        <a:xfrm>
          <a:off x="0" y="1829390"/>
          <a:ext cx="3072384" cy="870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Access Control</a:t>
          </a:r>
          <a:endParaRPr lang="en-US" sz="2700" kern="1200" dirty="0"/>
        </a:p>
      </dsp:txBody>
      <dsp:txXfrm>
        <a:off x="42483" y="1871873"/>
        <a:ext cx="2987418" cy="785310"/>
      </dsp:txXfrm>
    </dsp:sp>
    <dsp:sp modelId="{602083B4-654D-4896-8030-1BEDA03085AB}">
      <dsp:nvSpPr>
        <dsp:cNvPr id="0" name=""/>
        <dsp:cNvSpPr/>
      </dsp:nvSpPr>
      <dsp:spPr>
        <a:xfrm rot="5400000">
          <a:off x="5455281" y="447311"/>
          <a:ext cx="69622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A variety of mechanisms used to assure the integrity</a:t>
          </a:r>
          <a:br>
            <a:rPr lang="en-US" sz="900" kern="1200" dirty="0" smtClean="0"/>
          </a:br>
          <a:r>
            <a:rPr lang="en-US" sz="900" kern="1200" dirty="0" smtClean="0"/>
            <a:t>of a data unit or stream of data units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MD5. SHA etc.</a:t>
          </a:r>
          <a:endParaRPr lang="en-US" sz="900" kern="1200" dirty="0"/>
        </a:p>
      </dsp:txBody>
      <dsp:txXfrm rot="-5400000">
        <a:off x="3072384" y="2864196"/>
        <a:ext cx="5428029" cy="628247"/>
      </dsp:txXfrm>
    </dsp:sp>
    <dsp:sp modelId="{315F6498-50A8-4E69-9836-7AF8888CEAE5}">
      <dsp:nvSpPr>
        <dsp:cNvPr id="0" name=""/>
        <dsp:cNvSpPr/>
      </dsp:nvSpPr>
      <dsp:spPr>
        <a:xfrm>
          <a:off x="0" y="2743180"/>
          <a:ext cx="3072384" cy="870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Data Integrity</a:t>
          </a:r>
          <a:endParaRPr lang="en-US" sz="2700" kern="1200" dirty="0"/>
        </a:p>
      </dsp:txBody>
      <dsp:txXfrm>
        <a:off x="42483" y="2785663"/>
        <a:ext cx="2987418" cy="7853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20C91-D92B-4F15-B5BA-E67726DB301B}">
      <dsp:nvSpPr>
        <dsp:cNvPr id="0" name=""/>
        <dsp:cNvSpPr/>
      </dsp:nvSpPr>
      <dsp:spPr>
        <a:xfrm rot="5400000">
          <a:off x="4357285" y="-923374"/>
          <a:ext cx="2892213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smtClean="0"/>
            <a:t>Information security</a:t>
          </a:r>
          <a:endParaRPr lang="en-US" sz="3300" kern="120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smtClean="0"/>
            <a:t>Security requirements and threats</a:t>
          </a:r>
          <a:endParaRPr lang="en-US" sz="3300" kern="120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Security services and mechanisms</a:t>
          </a:r>
          <a:endParaRPr lang="en-US" sz="3300" kern="1200" dirty="0"/>
        </a:p>
      </dsp:txBody>
      <dsp:txXfrm rot="-5400000">
        <a:off x="3072384" y="502713"/>
        <a:ext cx="5320830" cy="2609841"/>
      </dsp:txXfrm>
    </dsp:sp>
    <dsp:sp modelId="{F0A41504-EB92-46C3-B9C0-D96C99D4FFFE}">
      <dsp:nvSpPr>
        <dsp:cNvPr id="0" name=""/>
        <dsp:cNvSpPr/>
      </dsp:nvSpPr>
      <dsp:spPr>
        <a:xfrm>
          <a:off x="0" y="0"/>
          <a:ext cx="3072384" cy="361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Discussed about</a:t>
          </a:r>
          <a:endParaRPr lang="en-US" sz="4100" kern="1200" dirty="0"/>
        </a:p>
      </dsp:txBody>
      <dsp:txXfrm>
        <a:off x="149981" y="149981"/>
        <a:ext cx="2772422" cy="3315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19953-25FA-41B0-AD5A-32F1016FB136}">
      <dsp:nvSpPr>
        <dsp:cNvPr id="0" name=""/>
        <dsp:cNvSpPr/>
      </dsp:nvSpPr>
      <dsp:spPr>
        <a:xfrm>
          <a:off x="0" y="278083"/>
          <a:ext cx="85344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field of network security</a:t>
          </a:r>
          <a:endParaRPr lang="en-US" sz="2200" kern="1200" dirty="0"/>
        </a:p>
      </dsp:txBody>
      <dsp:txXfrm>
        <a:off x="25759" y="303842"/>
        <a:ext cx="8482882" cy="476152"/>
      </dsp:txXfrm>
    </dsp:sp>
    <dsp:sp modelId="{798153C1-FE52-4221-B29E-F77DCC26072A}">
      <dsp:nvSpPr>
        <dsp:cNvPr id="0" name=""/>
        <dsp:cNvSpPr/>
      </dsp:nvSpPr>
      <dsp:spPr>
        <a:xfrm>
          <a:off x="0" y="805753"/>
          <a:ext cx="85344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how bad guys can attack computer networks?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how we can defend networks against attacks?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how to design architectures that are immune to attacks?</a:t>
          </a:r>
          <a:endParaRPr lang="en-US" sz="1700" kern="1200" dirty="0"/>
        </a:p>
      </dsp:txBody>
      <dsp:txXfrm>
        <a:off x="0" y="805753"/>
        <a:ext cx="8534400" cy="888030"/>
      </dsp:txXfrm>
    </dsp:sp>
    <dsp:sp modelId="{357613B7-9FCD-40B0-9315-36AB33046F4F}">
      <dsp:nvSpPr>
        <dsp:cNvPr id="0" name=""/>
        <dsp:cNvSpPr/>
      </dsp:nvSpPr>
      <dsp:spPr>
        <a:xfrm>
          <a:off x="0" y="1693783"/>
          <a:ext cx="85344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Internet not originally designed with (much) security in mind</a:t>
          </a:r>
          <a:endParaRPr lang="en-US" sz="2200" kern="1200"/>
        </a:p>
      </dsp:txBody>
      <dsp:txXfrm>
        <a:off x="25759" y="1719542"/>
        <a:ext cx="8482882" cy="476152"/>
      </dsp:txXfrm>
    </dsp:sp>
    <dsp:sp modelId="{5DB1A12E-704F-4A6C-B742-52E9CD6571CB}">
      <dsp:nvSpPr>
        <dsp:cNvPr id="0" name=""/>
        <dsp:cNvSpPr/>
      </dsp:nvSpPr>
      <dsp:spPr>
        <a:xfrm>
          <a:off x="0" y="2221453"/>
          <a:ext cx="8534400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i="1" kern="1200" dirty="0" smtClean="0"/>
            <a:t>original vision:</a:t>
          </a:r>
          <a:r>
            <a:rPr lang="en-US" sz="1700" kern="1200" dirty="0" smtClean="0"/>
            <a:t> “a group of mutually trusting users attached to a transparent network” 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Internet protocol designers playing “catch-up”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security considerations in all layers!</a:t>
          </a:r>
          <a:endParaRPr lang="en-US" sz="1700" kern="1200"/>
        </a:p>
      </dsp:txBody>
      <dsp:txXfrm>
        <a:off x="0" y="2221453"/>
        <a:ext cx="8534400" cy="1115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FA49B-BEDE-4321-8331-1A586ED60E75}">
      <dsp:nvSpPr>
        <dsp:cNvPr id="0" name=""/>
        <dsp:cNvSpPr/>
      </dsp:nvSpPr>
      <dsp:spPr>
        <a:xfrm>
          <a:off x="0" y="440533"/>
          <a:ext cx="85344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Security of end systems</a:t>
          </a:r>
          <a:endParaRPr lang="en-US" sz="2800" kern="1200"/>
        </a:p>
      </dsp:txBody>
      <dsp:txXfrm>
        <a:off x="32784" y="473317"/>
        <a:ext cx="8468832" cy="606012"/>
      </dsp:txXfrm>
    </dsp:sp>
    <dsp:sp modelId="{F4917143-8B0F-4727-90D8-F041F687D63C}">
      <dsp:nvSpPr>
        <dsp:cNvPr id="0" name=""/>
        <dsp:cNvSpPr/>
      </dsp:nvSpPr>
      <dsp:spPr>
        <a:xfrm>
          <a:off x="0" y="1112113"/>
          <a:ext cx="85344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Examples: Operating system, files in a host, databases, accounting information, logs, etc.</a:t>
          </a:r>
          <a:endParaRPr lang="en-US" sz="2200" kern="1200"/>
        </a:p>
      </dsp:txBody>
      <dsp:txXfrm>
        <a:off x="0" y="1112113"/>
        <a:ext cx="8534400" cy="695520"/>
      </dsp:txXfrm>
    </dsp:sp>
    <dsp:sp modelId="{0B6CE164-4413-4E92-A205-2E74581E3CF1}">
      <dsp:nvSpPr>
        <dsp:cNvPr id="0" name=""/>
        <dsp:cNvSpPr/>
      </dsp:nvSpPr>
      <dsp:spPr>
        <a:xfrm>
          <a:off x="0" y="1807633"/>
          <a:ext cx="85344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Security of information in transit over a network</a:t>
          </a:r>
          <a:endParaRPr lang="en-US" sz="2800" kern="1200"/>
        </a:p>
      </dsp:txBody>
      <dsp:txXfrm>
        <a:off x="32784" y="1840417"/>
        <a:ext cx="8468832" cy="606012"/>
      </dsp:txXfrm>
    </dsp:sp>
    <dsp:sp modelId="{C23B9B13-1F06-4E9C-BF05-282F8341D78A}">
      <dsp:nvSpPr>
        <dsp:cNvPr id="0" name=""/>
        <dsp:cNvSpPr/>
      </dsp:nvSpPr>
      <dsp:spPr>
        <a:xfrm>
          <a:off x="0" y="2479213"/>
          <a:ext cx="85344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Examples: e-commerce transactions, online banking, confidential e-mails, file transfers, etc.</a:t>
          </a:r>
          <a:endParaRPr lang="en-US" sz="2200" kern="1200"/>
        </a:p>
      </dsp:txBody>
      <dsp:txXfrm>
        <a:off x="0" y="2479213"/>
        <a:ext cx="8534400" cy="695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F577E-C21F-4811-BC5D-9E6114520ECC}">
      <dsp:nvSpPr>
        <dsp:cNvPr id="0" name=""/>
        <dsp:cNvSpPr/>
      </dsp:nvSpPr>
      <dsp:spPr>
        <a:xfrm>
          <a:off x="0" y="3615145"/>
          <a:ext cx="853440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EB033-7BAA-4B71-9A73-4B3C5743B49B}">
      <dsp:nvSpPr>
        <dsp:cNvPr id="0" name=""/>
        <dsp:cNvSpPr/>
      </dsp:nvSpPr>
      <dsp:spPr>
        <a:xfrm>
          <a:off x="0" y="2390701"/>
          <a:ext cx="853440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02EB0-29CF-44DE-A46F-5D4593DC9394}">
      <dsp:nvSpPr>
        <dsp:cNvPr id="0" name=""/>
        <dsp:cNvSpPr/>
      </dsp:nvSpPr>
      <dsp:spPr>
        <a:xfrm>
          <a:off x="0" y="1166258"/>
          <a:ext cx="853440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B2C2D-F747-45EA-81AD-8A7C55B6A888}">
      <dsp:nvSpPr>
        <dsp:cNvPr id="0" name=""/>
        <dsp:cNvSpPr/>
      </dsp:nvSpPr>
      <dsp:spPr>
        <a:xfrm>
          <a:off x="2218943" y="121"/>
          <a:ext cx="6315456" cy="1166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Set of circumstances that has the potential to cause loss or harm</a:t>
          </a:r>
          <a:endParaRPr lang="en-US" sz="2500" kern="1200" dirty="0"/>
        </a:p>
      </dsp:txBody>
      <dsp:txXfrm>
        <a:off x="2218943" y="121"/>
        <a:ext cx="6315456" cy="1166136"/>
      </dsp:txXfrm>
    </dsp:sp>
    <dsp:sp modelId="{E00B4F91-A0E4-443D-B5FA-0AE2CA37553B}">
      <dsp:nvSpPr>
        <dsp:cNvPr id="0" name=""/>
        <dsp:cNvSpPr/>
      </dsp:nvSpPr>
      <dsp:spPr>
        <a:xfrm>
          <a:off x="0" y="121"/>
          <a:ext cx="2218944" cy="116613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Threat</a:t>
          </a:r>
          <a:endParaRPr lang="en-US" sz="2600" kern="1200" dirty="0"/>
        </a:p>
      </dsp:txBody>
      <dsp:txXfrm>
        <a:off x="56936" y="57057"/>
        <a:ext cx="2105072" cy="1109200"/>
      </dsp:txXfrm>
    </dsp:sp>
    <dsp:sp modelId="{71BD6926-C67D-4B8E-BA85-62E4BB46E405}">
      <dsp:nvSpPr>
        <dsp:cNvPr id="0" name=""/>
        <dsp:cNvSpPr/>
      </dsp:nvSpPr>
      <dsp:spPr>
        <a:xfrm>
          <a:off x="2218943" y="1224565"/>
          <a:ext cx="6315456" cy="1166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 weakness in the security system (in procedures, design and  implementation) </a:t>
          </a:r>
          <a:endParaRPr lang="en-US" sz="2500" kern="1200" dirty="0"/>
        </a:p>
      </dsp:txBody>
      <dsp:txXfrm>
        <a:off x="2218943" y="1224565"/>
        <a:ext cx="6315456" cy="1166136"/>
      </dsp:txXfrm>
    </dsp:sp>
    <dsp:sp modelId="{C2966897-0772-4631-A50D-83D8A502E73E}">
      <dsp:nvSpPr>
        <dsp:cNvPr id="0" name=""/>
        <dsp:cNvSpPr/>
      </dsp:nvSpPr>
      <dsp:spPr>
        <a:xfrm>
          <a:off x="0" y="1224565"/>
          <a:ext cx="2218944" cy="116613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Vulnerability</a:t>
          </a:r>
          <a:endParaRPr lang="en-US" sz="2600" kern="1200" dirty="0"/>
        </a:p>
      </dsp:txBody>
      <dsp:txXfrm>
        <a:off x="56936" y="1281501"/>
        <a:ext cx="2105072" cy="1109200"/>
      </dsp:txXfrm>
    </dsp:sp>
    <dsp:sp modelId="{7206C373-E4B4-40FF-A107-3CFD89DACD2F}">
      <dsp:nvSpPr>
        <dsp:cNvPr id="0" name=""/>
        <dsp:cNvSpPr/>
      </dsp:nvSpPr>
      <dsp:spPr>
        <a:xfrm>
          <a:off x="2218943" y="2449008"/>
          <a:ext cx="6315456" cy="1166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Some protective measures</a:t>
          </a:r>
          <a:endParaRPr lang="en-US" sz="2500" kern="1200" dirty="0"/>
        </a:p>
      </dsp:txBody>
      <dsp:txXfrm>
        <a:off x="2218943" y="2449008"/>
        <a:ext cx="6315456" cy="1166136"/>
      </dsp:txXfrm>
    </dsp:sp>
    <dsp:sp modelId="{5801E2B8-4E78-4623-9CBC-6B58AF90FE6F}">
      <dsp:nvSpPr>
        <dsp:cNvPr id="0" name=""/>
        <dsp:cNvSpPr/>
      </dsp:nvSpPr>
      <dsp:spPr>
        <a:xfrm>
          <a:off x="0" y="2449008"/>
          <a:ext cx="2218944" cy="116613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Control</a:t>
          </a:r>
          <a:endParaRPr lang="en-US" sz="2600" kern="1200" dirty="0"/>
        </a:p>
      </dsp:txBody>
      <dsp:txXfrm>
        <a:off x="56936" y="2505944"/>
        <a:ext cx="2105072" cy="1109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5516D-3C0C-4E33-9F9F-18FB28BB075E}">
      <dsp:nvSpPr>
        <dsp:cNvPr id="0" name=""/>
        <dsp:cNvSpPr/>
      </dsp:nvSpPr>
      <dsp:spPr>
        <a:xfrm rot="5400000">
          <a:off x="5097991" y="-1849212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Un-authorized party gained access to an asset.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Illegal copying of program or data.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Example: Wiretapping to obtain data in a network.</a:t>
          </a:r>
          <a:endParaRPr lang="en-US" sz="1500" kern="1200" dirty="0"/>
        </a:p>
      </dsp:txBody>
      <dsp:txXfrm rot="-5400000">
        <a:off x="3072384" y="245265"/>
        <a:ext cx="5393146" cy="1273061"/>
      </dsp:txXfrm>
    </dsp:sp>
    <dsp:sp modelId="{B479398A-5F4E-46F7-BE83-DAE264BE131F}">
      <dsp:nvSpPr>
        <dsp:cNvPr id="0" name=""/>
        <dsp:cNvSpPr/>
      </dsp:nvSpPr>
      <dsp:spPr>
        <a:xfrm>
          <a:off x="0" y="44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Interception</a:t>
          </a:r>
          <a:endParaRPr lang="en-US" sz="3300" kern="1200"/>
        </a:p>
      </dsp:txBody>
      <dsp:txXfrm>
        <a:off x="86087" y="86131"/>
        <a:ext cx="2900210" cy="1591327"/>
      </dsp:txXfrm>
    </dsp:sp>
    <dsp:sp modelId="{FA54E16F-30D3-4498-B982-48409E9807E8}">
      <dsp:nvSpPr>
        <dsp:cNvPr id="0" name=""/>
        <dsp:cNvSpPr/>
      </dsp:nvSpPr>
      <dsp:spPr>
        <a:xfrm rot="5400000">
          <a:off x="5097991" y="2463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an asset of  the system become lost, unavailable or unusable. 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Hardware failure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Operating system malfunction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Example Erasure of a program or data file</a:t>
          </a:r>
          <a:endParaRPr lang="en-US" sz="1500" kern="1200" dirty="0"/>
        </a:p>
      </dsp:txBody>
      <dsp:txXfrm rot="-5400000">
        <a:off x="3072384" y="2096940"/>
        <a:ext cx="5393146" cy="1273061"/>
      </dsp:txXfrm>
    </dsp:sp>
    <dsp:sp modelId="{A394FBAD-45B2-4498-98E1-5351707DC34C}">
      <dsp:nvSpPr>
        <dsp:cNvPr id="0" name=""/>
        <dsp:cNvSpPr/>
      </dsp:nvSpPr>
      <dsp:spPr>
        <a:xfrm>
          <a:off x="0" y="1851721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Interruption</a:t>
          </a:r>
          <a:endParaRPr lang="en-US" sz="3300" kern="1200" dirty="0"/>
        </a:p>
      </dsp:txBody>
      <dsp:txXfrm>
        <a:off x="86087" y="1937808"/>
        <a:ext cx="2900210" cy="15913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4762A-E75F-4AEE-89F1-DC8909407D4A}">
      <dsp:nvSpPr>
        <dsp:cNvPr id="0" name=""/>
        <dsp:cNvSpPr/>
      </dsp:nvSpPr>
      <dsp:spPr>
        <a:xfrm rot="5400000">
          <a:off x="5097991" y="-1849212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Not only an-authorized access, but tampers with an asset.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Example:  Alteration of data</a:t>
          </a:r>
          <a:endParaRPr lang="en-US" sz="2000" kern="1200" dirty="0"/>
        </a:p>
      </dsp:txBody>
      <dsp:txXfrm rot="-5400000">
        <a:off x="3072384" y="245265"/>
        <a:ext cx="5393146" cy="1273061"/>
      </dsp:txXfrm>
    </dsp:sp>
    <dsp:sp modelId="{A1FD8B18-70E4-46D8-B33D-CB5D20B36BC8}">
      <dsp:nvSpPr>
        <dsp:cNvPr id="0" name=""/>
        <dsp:cNvSpPr/>
      </dsp:nvSpPr>
      <dsp:spPr>
        <a:xfrm>
          <a:off x="0" y="44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Modification</a:t>
          </a:r>
          <a:endParaRPr lang="en-US" sz="3200" kern="1200"/>
        </a:p>
      </dsp:txBody>
      <dsp:txXfrm>
        <a:off x="86087" y="86131"/>
        <a:ext cx="2900210" cy="1591327"/>
      </dsp:txXfrm>
    </dsp:sp>
    <dsp:sp modelId="{D7EB3114-E99F-4376-9BFB-00C3B5F87E9D}">
      <dsp:nvSpPr>
        <dsp:cNvPr id="0" name=""/>
        <dsp:cNvSpPr/>
      </dsp:nvSpPr>
      <dsp:spPr>
        <a:xfrm rot="5400000">
          <a:off x="5097991" y="2463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Addition of imaginary information to a system by an un authorized party.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Example:  addition of a record to an existing database</a:t>
          </a:r>
          <a:endParaRPr lang="en-US" sz="2000" kern="1200" dirty="0"/>
        </a:p>
      </dsp:txBody>
      <dsp:txXfrm rot="-5400000">
        <a:off x="3072384" y="2096940"/>
        <a:ext cx="5393146" cy="1273061"/>
      </dsp:txXfrm>
    </dsp:sp>
    <dsp:sp modelId="{96DF4841-7DD8-4F02-8EBB-C3B3EA38D711}">
      <dsp:nvSpPr>
        <dsp:cNvPr id="0" name=""/>
        <dsp:cNvSpPr/>
      </dsp:nvSpPr>
      <dsp:spPr>
        <a:xfrm>
          <a:off x="0" y="1851721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Fabrication</a:t>
          </a:r>
          <a:endParaRPr lang="en-US" sz="3200" kern="1200" dirty="0"/>
        </a:p>
      </dsp:txBody>
      <dsp:txXfrm>
        <a:off x="86087" y="1937808"/>
        <a:ext cx="2900210" cy="15913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3A6C7-F0FF-4BE8-9D28-846BCCE70C90}">
      <dsp:nvSpPr>
        <dsp:cNvPr id="0" name=""/>
        <dsp:cNvSpPr/>
      </dsp:nvSpPr>
      <dsp:spPr>
        <a:xfrm rot="5400000">
          <a:off x="5337361" y="-2146704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Keeping data and resources secret or  hidden.(secrecy or privacy)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Only authorized party can access information.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access does not mean write but allows to read, view or print information.</a:t>
          </a:r>
          <a:endParaRPr lang="en-US" sz="1200" kern="1200" dirty="0"/>
        </a:p>
      </dsp:txBody>
      <dsp:txXfrm rot="-5400000">
        <a:off x="3072384" y="163772"/>
        <a:ext cx="5416517" cy="841063"/>
      </dsp:txXfrm>
    </dsp:sp>
    <dsp:sp modelId="{3626F1C1-C20E-42AD-BD87-657E4FB63619}">
      <dsp:nvSpPr>
        <dsp:cNvPr id="0" name=""/>
        <dsp:cNvSpPr/>
      </dsp:nvSpPr>
      <dsp:spPr>
        <a:xfrm>
          <a:off x="0" y="176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Confidentiality</a:t>
          </a:r>
          <a:endParaRPr lang="en-US" sz="2800" kern="1200" dirty="0"/>
        </a:p>
      </dsp:txBody>
      <dsp:txXfrm>
        <a:off x="56874" y="58639"/>
        <a:ext cx="2958636" cy="1051328"/>
      </dsp:txXfrm>
    </dsp:sp>
    <dsp:sp modelId="{29B865E1-470C-472A-BADF-4A7221FD36D3}">
      <dsp:nvSpPr>
        <dsp:cNvPr id="0" name=""/>
        <dsp:cNvSpPr/>
      </dsp:nvSpPr>
      <dsp:spPr>
        <a:xfrm rot="5400000">
          <a:off x="5337361" y="-923374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Assets can be modified only by authorized parties or only in authorized ways.</a:t>
          </a:r>
          <a:r>
            <a:rPr lang="en-US" sz="1200" b="1" kern="1200" dirty="0" smtClean="0"/>
            <a:t>  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Modification writing, deleting, creating, changing etc.</a:t>
          </a:r>
          <a:endParaRPr lang="en-US" sz="1200" kern="1200" dirty="0"/>
        </a:p>
      </dsp:txBody>
      <dsp:txXfrm rot="-5400000">
        <a:off x="3072384" y="1387102"/>
        <a:ext cx="5416517" cy="841063"/>
      </dsp:txXfrm>
    </dsp:sp>
    <dsp:sp modelId="{A5E7B9A9-C45C-4735-A115-F8A98E91C68A}">
      <dsp:nvSpPr>
        <dsp:cNvPr id="0" name=""/>
        <dsp:cNvSpPr/>
      </dsp:nvSpPr>
      <dsp:spPr>
        <a:xfrm>
          <a:off x="0" y="122509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Integrity</a:t>
          </a:r>
          <a:endParaRPr lang="en-US" sz="2800" kern="1200" dirty="0"/>
        </a:p>
      </dsp:txBody>
      <dsp:txXfrm>
        <a:off x="56874" y="1281969"/>
        <a:ext cx="2958636" cy="1051328"/>
      </dsp:txXfrm>
    </dsp:sp>
    <dsp:sp modelId="{06F144CD-5BCA-4375-AABB-7DF859A6A167}">
      <dsp:nvSpPr>
        <dsp:cNvPr id="0" name=""/>
        <dsp:cNvSpPr/>
      </dsp:nvSpPr>
      <dsp:spPr>
        <a:xfrm rot="5400000">
          <a:off x="5337361" y="299955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Ensuring authorized access to data and resources when desired</a:t>
          </a:r>
          <a:endParaRPr lang="en-US" sz="1200" kern="1200" dirty="0"/>
        </a:p>
      </dsp:txBody>
      <dsp:txXfrm rot="-5400000">
        <a:off x="3072384" y="2610432"/>
        <a:ext cx="5416517" cy="841063"/>
      </dsp:txXfrm>
    </dsp:sp>
    <dsp:sp modelId="{06DBE854-614C-44F0-BE6F-D97173AF2698}">
      <dsp:nvSpPr>
        <dsp:cNvPr id="0" name=""/>
        <dsp:cNvSpPr/>
      </dsp:nvSpPr>
      <dsp:spPr>
        <a:xfrm>
          <a:off x="0" y="244842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Availability</a:t>
          </a:r>
          <a:endParaRPr lang="en-US" sz="2800" kern="1200" dirty="0"/>
        </a:p>
      </dsp:txBody>
      <dsp:txXfrm>
        <a:off x="56874" y="2505299"/>
        <a:ext cx="2958636" cy="10513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CE3F6-3794-4F11-B96B-BA8F3EAD4417}">
      <dsp:nvSpPr>
        <dsp:cNvPr id="0" name=""/>
        <dsp:cNvSpPr/>
      </dsp:nvSpPr>
      <dsp:spPr>
        <a:xfrm>
          <a:off x="590653" y="33054"/>
          <a:ext cx="1586607" cy="15866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Confidentiality</a:t>
          </a:r>
          <a:endParaRPr lang="en-US" sz="1300" kern="1200"/>
        </a:p>
      </dsp:txBody>
      <dsp:txXfrm>
        <a:off x="802200" y="310710"/>
        <a:ext cx="1163512" cy="713973"/>
      </dsp:txXfrm>
    </dsp:sp>
    <dsp:sp modelId="{EBD02797-D99B-4996-B3CA-3F2C22D1DD01}">
      <dsp:nvSpPr>
        <dsp:cNvPr id="0" name=""/>
        <dsp:cNvSpPr/>
      </dsp:nvSpPr>
      <dsp:spPr>
        <a:xfrm>
          <a:off x="1163154" y="1024684"/>
          <a:ext cx="1586607" cy="15866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Integrity </a:t>
          </a:r>
          <a:endParaRPr lang="en-US" sz="1300" kern="1200" dirty="0"/>
        </a:p>
      </dsp:txBody>
      <dsp:txXfrm>
        <a:off x="1648391" y="1434557"/>
        <a:ext cx="951964" cy="872634"/>
      </dsp:txXfrm>
    </dsp:sp>
    <dsp:sp modelId="{EBBF040E-C4FE-4401-A09E-4D9585841791}">
      <dsp:nvSpPr>
        <dsp:cNvPr id="0" name=""/>
        <dsp:cNvSpPr/>
      </dsp:nvSpPr>
      <dsp:spPr>
        <a:xfrm>
          <a:off x="18152" y="1024684"/>
          <a:ext cx="1586607" cy="15866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Availability</a:t>
          </a:r>
          <a:endParaRPr lang="en-US" sz="1300" kern="1200" dirty="0"/>
        </a:p>
      </dsp:txBody>
      <dsp:txXfrm>
        <a:off x="167557" y="1434557"/>
        <a:ext cx="951964" cy="8726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F8105-0A0C-42E0-A8AB-7547F0F0A0EA}">
      <dsp:nvSpPr>
        <dsp:cNvPr id="0" name=""/>
        <dsp:cNvSpPr/>
      </dsp:nvSpPr>
      <dsp:spPr>
        <a:xfrm rot="5400000">
          <a:off x="5097991" y="-1849212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enhances the security of the data processing systems and the information transfers of an organization.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intended to counter security attacks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make use of one or more security mechanisms to provide the service.</a:t>
          </a:r>
          <a:endParaRPr lang="en-US" sz="1500" kern="1200"/>
        </a:p>
      </dsp:txBody>
      <dsp:txXfrm rot="-5400000">
        <a:off x="3072384" y="245265"/>
        <a:ext cx="5393146" cy="1273061"/>
      </dsp:txXfrm>
    </dsp:sp>
    <dsp:sp modelId="{D8C3F844-E743-462E-A283-63013968F675}">
      <dsp:nvSpPr>
        <dsp:cNvPr id="0" name=""/>
        <dsp:cNvSpPr/>
      </dsp:nvSpPr>
      <dsp:spPr>
        <a:xfrm>
          <a:off x="0" y="44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Services</a:t>
          </a:r>
          <a:endParaRPr lang="en-US" sz="3200" kern="1200" dirty="0"/>
        </a:p>
      </dsp:txBody>
      <dsp:txXfrm>
        <a:off x="86087" y="86131"/>
        <a:ext cx="2900210" cy="1591327"/>
      </dsp:txXfrm>
    </dsp:sp>
    <dsp:sp modelId="{50D9DBDB-9A9F-43B2-8CF2-E09EAD20EC8E}">
      <dsp:nvSpPr>
        <dsp:cNvPr id="0" name=""/>
        <dsp:cNvSpPr/>
      </dsp:nvSpPr>
      <dsp:spPr>
        <a:xfrm rot="5400000">
          <a:off x="5097991" y="2463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 mechanism that is designed to detect, prevent, or recover from a security attack</a:t>
          </a:r>
          <a:endParaRPr lang="en-US" sz="1500" kern="1200"/>
        </a:p>
      </dsp:txBody>
      <dsp:txXfrm rot="-5400000">
        <a:off x="3072384" y="2096940"/>
        <a:ext cx="5393146" cy="1273061"/>
      </dsp:txXfrm>
    </dsp:sp>
    <dsp:sp modelId="{8B109293-E02B-4E4E-B496-9849FC1AB474}">
      <dsp:nvSpPr>
        <dsp:cNvPr id="0" name=""/>
        <dsp:cNvSpPr/>
      </dsp:nvSpPr>
      <dsp:spPr>
        <a:xfrm>
          <a:off x="0" y="1851721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Mechanisms</a:t>
          </a:r>
          <a:endParaRPr lang="en-US" sz="3200" kern="1200" dirty="0"/>
        </a:p>
      </dsp:txBody>
      <dsp:txXfrm>
        <a:off x="86087" y="1937808"/>
        <a:ext cx="2900210" cy="1591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A9D71-22AD-4FD1-987A-C3600DB3EB5F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62A6A-12FE-41B7-AA56-5217E54691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884823" y="8685164"/>
            <a:ext cx="2971271" cy="456873"/>
          </a:xfrm>
          <a:prstGeom prst="rect">
            <a:avLst/>
          </a:prstGeom>
          <a:noFill/>
          <a:ln>
            <a:noFill/>
          </a:ln>
        </p:spPr>
        <p:txBody>
          <a:bodyPr lIns="80766" tIns="41998" rIns="80766" bIns="41998" anchor="b"/>
          <a:lstStyle/>
          <a:p>
            <a:pPr algn="r">
              <a:lnSpc>
                <a:spcPct val="100000"/>
              </a:lnSpc>
            </a:pPr>
            <a:fld id="{D0B73154-BEE2-4345-9520-11F1E69D1B2D}" type="slidenum">
              <a:rPr lang="en-US" sz="1100">
                <a:latin typeface="Times New Roman"/>
              </a:rPr>
              <a:pPr algn="r">
                <a:lnSpc>
                  <a:spcPct val="100000"/>
                </a:lnSpc>
              </a:pPr>
              <a:t>1</a:t>
            </a:fld>
            <a:endParaRPr dirty="0"/>
          </a:p>
        </p:txBody>
      </p:sp>
      <p:sp>
        <p:nvSpPr>
          <p:cNvPr id="230" name="CustomShape 2"/>
          <p:cNvSpPr/>
          <p:nvPr/>
        </p:nvSpPr>
        <p:spPr>
          <a:xfrm>
            <a:off x="685800" y="4343236"/>
            <a:ext cx="5486082" cy="4114473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2728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884506" y="8685164"/>
            <a:ext cx="2971588" cy="456873"/>
          </a:xfrm>
          <a:prstGeom prst="rect">
            <a:avLst/>
          </a:prstGeom>
          <a:noFill/>
          <a:ln>
            <a:noFill/>
          </a:ln>
        </p:spPr>
        <p:txBody>
          <a:bodyPr lIns="80766" tIns="41998" rIns="80766" bIns="41998" anchor="b"/>
          <a:lstStyle/>
          <a:p>
            <a:pPr algn="r">
              <a:lnSpc>
                <a:spcPct val="100000"/>
              </a:lnSpc>
            </a:pPr>
            <a:fld id="{D79AE9E5-7935-4D87-887A-620D95F3BFD2}" type="slidenum">
              <a:rPr lang="en-US" sz="1100">
                <a:latin typeface="Times New Roman"/>
              </a:rPr>
              <a:pPr algn="r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232" name="CustomShape 2"/>
          <p:cNvSpPr/>
          <p:nvPr/>
        </p:nvSpPr>
        <p:spPr>
          <a:xfrm>
            <a:off x="685800" y="4343236"/>
            <a:ext cx="5486082" cy="4114473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0778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884506" y="8685164"/>
            <a:ext cx="2971588" cy="456873"/>
          </a:xfrm>
          <a:prstGeom prst="rect">
            <a:avLst/>
          </a:prstGeom>
          <a:noFill/>
          <a:ln>
            <a:noFill/>
          </a:ln>
        </p:spPr>
        <p:txBody>
          <a:bodyPr lIns="80766" tIns="41998" rIns="80766" bIns="41998" anchor="b"/>
          <a:lstStyle/>
          <a:p>
            <a:pPr algn="r">
              <a:lnSpc>
                <a:spcPct val="100000"/>
              </a:lnSpc>
            </a:pPr>
            <a:fld id="{CB245A16-3E48-4A9F-A633-1B99E4C8F93F}" type="slidenum">
              <a:rPr lang="en-US" sz="1100">
                <a:latin typeface="Times New Roman"/>
              </a:rPr>
              <a:pPr algn="r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234" name="CustomShape 2"/>
          <p:cNvSpPr/>
          <p:nvPr/>
        </p:nvSpPr>
        <p:spPr>
          <a:xfrm>
            <a:off x="685800" y="4343236"/>
            <a:ext cx="5486082" cy="4114473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1756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165200" y="6248520"/>
            <a:ext cx="3860640" cy="456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000">
                <a:latin typeface="Arial"/>
              </a:rPr>
              <a:t> Introduction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8737560" y="6248520"/>
            <a:ext cx="2844360" cy="456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000">
                <a:latin typeface="Times New Roman"/>
              </a:rPr>
              <a:t>1-</a:t>
            </a:r>
            <a:fld id="{6D837CB6-AE60-4835-AFF4-8BE57323D92D}" type="slidenum">
              <a:rPr lang="en-US" sz="1000">
                <a:latin typeface="Times New Roman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609480" y="24120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1" dirty="0" smtClean="0">
                <a:solidFill>
                  <a:srgbClr val="D9D9FF"/>
                </a:solidFill>
                <a:latin typeface="Arial"/>
              </a:rPr>
              <a:t>Computer, Data and Network / E-Security</a:t>
            </a:r>
            <a:endParaRPr dirty="0"/>
          </a:p>
        </p:txBody>
      </p:sp>
      <p:sp>
        <p:nvSpPr>
          <p:cNvPr id="131" name="CustomShape 4"/>
          <p:cNvSpPr/>
          <p:nvPr/>
        </p:nvSpPr>
        <p:spPr>
          <a:xfrm>
            <a:off x="740520" y="1247760"/>
            <a:ext cx="9664560" cy="503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u="sng" dirty="0">
                <a:solidFill>
                  <a:srgbClr val="FF0000"/>
                </a:solidFill>
                <a:latin typeface="Arial"/>
              </a:rPr>
              <a:t>Course Instructor: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Dr. Md.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Shariful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Islam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Professor</a:t>
            </a:r>
            <a:r>
              <a:rPr lang="en-US" sz="2000" dirty="0">
                <a:solidFill>
                  <a:srgbClr val="FFFFFF"/>
                </a:solidFill>
                <a:latin typeface="Arial"/>
              </a:rPr>
              <a:t>, IIT, DU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shariful@iit.du.ac.bd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Types of </a:t>
            </a:r>
            <a:r>
              <a:rPr lang="en-US" dirty="0" smtClean="0">
                <a:latin typeface="Tahoma"/>
              </a:rPr>
              <a:t>threats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05261" y="828957"/>
            <a:ext cx="3892304" cy="332842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00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Types of </a:t>
            </a:r>
            <a:r>
              <a:rPr lang="en-US" dirty="0" smtClean="0">
                <a:latin typeface="Tahoma"/>
              </a:rPr>
              <a:t>threats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577991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9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attack</a:t>
            </a:r>
            <a:endParaRPr lang="en-US" dirty="0"/>
          </a:p>
        </p:txBody>
      </p:sp>
      <p:pic>
        <p:nvPicPr>
          <p:cNvPr id="5" name="Picture 102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35991" y="1095632"/>
            <a:ext cx="8582621" cy="293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9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attacks</a:t>
            </a:r>
            <a:endParaRPr lang="en-US" dirty="0"/>
          </a:p>
        </p:txBody>
      </p:sp>
      <p:pic>
        <p:nvPicPr>
          <p:cNvPr id="4" name="Picture 103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84213" y="795318"/>
            <a:ext cx="8534400" cy="348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7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Security </a:t>
            </a:r>
            <a:r>
              <a:rPr lang="en-US" dirty="0" smtClean="0">
                <a:latin typeface="Tahoma"/>
              </a:rPr>
              <a:t>goals (</a:t>
            </a:r>
            <a:r>
              <a:rPr lang="en-US" dirty="0">
                <a:latin typeface="Tahoma"/>
              </a:rPr>
              <a:t>CIA)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566542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48640026"/>
              </p:ext>
            </p:extLst>
          </p:nvPr>
        </p:nvGraphicFramePr>
        <p:xfrm>
          <a:off x="9424087" y="782595"/>
          <a:ext cx="2767914" cy="264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846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Security Services and </a:t>
            </a:r>
            <a:r>
              <a:rPr lang="en-US" dirty="0" smtClean="0">
                <a:latin typeface="Tahoma"/>
              </a:rPr>
              <a:t>Mechanisms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610856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8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Security Services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366171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8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Security Services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744303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5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Security </a:t>
            </a:r>
            <a:r>
              <a:rPr lang="en-US" dirty="0" smtClean="0">
                <a:latin typeface="Tahoma"/>
              </a:rPr>
              <a:t>mechanisms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717029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23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789480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165200" y="6248520"/>
            <a:ext cx="3860640" cy="456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000">
                <a:latin typeface="Arial"/>
              </a:rPr>
              <a:t> Introduction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8737560" y="6248520"/>
            <a:ext cx="2844360" cy="456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000">
                <a:latin typeface="Times New Roman"/>
              </a:rPr>
              <a:t>1-</a:t>
            </a:r>
            <a:fld id="{621C5DEB-27B7-4D36-AD14-BFE768BD0D0F}" type="slidenum">
              <a:rPr lang="en-US" sz="1000">
                <a:latin typeface="Times New Roman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609480" y="24120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D9D9FF"/>
                </a:solidFill>
                <a:latin typeface="Arial"/>
              </a:rPr>
              <a:t>Suggested Readings</a:t>
            </a:r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740520" y="1247760"/>
            <a:ext cx="10693080" cy="503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/>
              </a:rPr>
              <a:t>Text Book: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/>
              </a:rPr>
              <a:t>1.Cryptography and Network Security : Principles and Practice (5th edition) by William Stallings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/>
              </a:rPr>
              <a:t>2. Computer Security : Principles and Practice by William Stallings and L. </a:t>
            </a:r>
            <a:r>
              <a:rPr lang="en-US" sz="2400" dirty="0" smtClean="0">
                <a:latin typeface="Arial"/>
              </a:rPr>
              <a:t>Browne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737560" y="6248520"/>
            <a:ext cx="2844360" cy="456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000">
                <a:latin typeface="Times New Roman"/>
              </a:rPr>
              <a:t>1-</a:t>
            </a:r>
            <a:fld id="{454587CC-B31D-4D4A-8BCD-FCA35F7464DD}" type="slidenum">
              <a:rPr lang="en-US" sz="1000">
                <a:latin typeface="Times New Roman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609480" y="24120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D9D9FF"/>
                </a:solidFill>
                <a:latin typeface="Arial"/>
              </a:rPr>
              <a:t>Course Administration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740520" y="1247760"/>
            <a:ext cx="10693440" cy="503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u="sng" dirty="0">
                <a:solidFill>
                  <a:srgbClr val="FF0000"/>
                </a:solidFill>
                <a:latin typeface="Arial"/>
              </a:rPr>
              <a:t>Mid Terms (20 Marks) [</a:t>
            </a:r>
            <a:r>
              <a:rPr lang="en-US" sz="2000" u="sng" dirty="0" err="1">
                <a:solidFill>
                  <a:srgbClr val="FF0000"/>
                </a:solidFill>
                <a:latin typeface="Arial"/>
              </a:rPr>
              <a:t>Avg</a:t>
            </a:r>
            <a:r>
              <a:rPr lang="en-US" sz="2000" u="sng" dirty="0">
                <a:solidFill>
                  <a:srgbClr val="FF0000"/>
                </a:solidFill>
                <a:latin typeface="Arial"/>
              </a:rPr>
              <a:t> ]: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Prescheduled Mid# 1 – 20 marks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Prescheduled (if possible) Mid#2  – 20 marks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Only average marks will be counted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u="sng" dirty="0" smtClean="0">
                <a:solidFill>
                  <a:srgbClr val="FF0000"/>
                </a:solidFill>
                <a:latin typeface="Arial"/>
              </a:rPr>
              <a:t>Home Works / Assignments (20 </a:t>
            </a:r>
            <a:r>
              <a:rPr lang="en-US" sz="2000" u="sng" dirty="0">
                <a:solidFill>
                  <a:srgbClr val="FF0000"/>
                </a:solidFill>
                <a:latin typeface="Arial"/>
              </a:rPr>
              <a:t>Marks)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u="sng" dirty="0">
                <a:solidFill>
                  <a:srgbClr val="FF0000"/>
                </a:solidFill>
                <a:latin typeface="Arial"/>
              </a:rPr>
              <a:t>Class Attendance </a:t>
            </a:r>
            <a:r>
              <a:rPr lang="en-US" sz="2000" u="sng" dirty="0" smtClean="0">
                <a:solidFill>
                  <a:srgbClr val="FF0000"/>
                </a:solidFill>
                <a:latin typeface="Arial"/>
              </a:rPr>
              <a:t>(10 Marks)</a:t>
            </a:r>
          </a:p>
          <a:p>
            <a:pPr>
              <a:lnSpc>
                <a:spcPct val="100000"/>
              </a:lnSpc>
            </a:pPr>
            <a:endParaRPr lang="en-US" sz="2000" u="sng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u="sng" dirty="0" smtClean="0">
                <a:solidFill>
                  <a:srgbClr val="FF0000"/>
                </a:solidFill>
                <a:latin typeface="Arial"/>
              </a:rPr>
              <a:t>Lab : (50 Marks)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u="sng" dirty="0">
                <a:solidFill>
                  <a:srgbClr val="FF0000"/>
                </a:solidFill>
                <a:latin typeface="Arial"/>
              </a:rPr>
              <a:t>Final Examination </a:t>
            </a:r>
            <a:r>
              <a:rPr lang="en-US" sz="2000" u="sng" dirty="0" smtClean="0">
                <a:solidFill>
                  <a:srgbClr val="FF0000"/>
                </a:solidFill>
                <a:latin typeface="Arial"/>
              </a:rPr>
              <a:t>(50 </a:t>
            </a:r>
            <a:r>
              <a:rPr lang="en-US" sz="2000" u="sng" dirty="0">
                <a:solidFill>
                  <a:srgbClr val="FF0000"/>
                </a:solidFill>
                <a:latin typeface="Arial"/>
              </a:rPr>
              <a:t>Marks):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15288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3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Network </a:t>
            </a:r>
            <a:r>
              <a:rPr lang="en-US" dirty="0" smtClean="0">
                <a:latin typeface="Gill Sans MT" panose="020B0502020104020203" pitchFamily="34" charset="0"/>
              </a:rPr>
              <a:t>security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150376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30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Information </a:t>
            </a:r>
            <a:r>
              <a:rPr lang="en-US" dirty="0" smtClean="0">
                <a:latin typeface="Arial"/>
              </a:rPr>
              <a:t>Security deals with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287809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8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Some terminologies	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176097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1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A </a:t>
            </a:r>
            <a:r>
              <a:rPr lang="en-US" i="1" dirty="0">
                <a:solidFill>
                  <a:srgbClr val="FF0000"/>
                </a:solidFill>
                <a:latin typeface="Tahoma"/>
              </a:rPr>
              <a:t>threat</a:t>
            </a:r>
            <a:r>
              <a:rPr lang="en-US" dirty="0">
                <a:latin typeface="Tahoma"/>
              </a:rPr>
              <a:t> is blocked by </a:t>
            </a:r>
            <a:r>
              <a:rPr lang="en-US" i="1" dirty="0">
                <a:solidFill>
                  <a:srgbClr val="00E4A8"/>
                </a:solidFill>
                <a:latin typeface="Tahoma"/>
              </a:rPr>
              <a:t>control</a:t>
            </a:r>
            <a:r>
              <a:rPr lang="en-US" dirty="0">
                <a:latin typeface="Tahoma"/>
              </a:rPr>
              <a:t> of </a:t>
            </a:r>
            <a:r>
              <a:rPr lang="en-US" i="1" dirty="0">
                <a:solidFill>
                  <a:srgbClr val="FF0000"/>
                </a:solidFill>
                <a:latin typeface="Tahoma"/>
              </a:rPr>
              <a:t>vulnerabilities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06200" y="1141255"/>
            <a:ext cx="4090424" cy="306629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9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Types of </a:t>
            </a:r>
            <a:r>
              <a:rPr lang="en-US" dirty="0" smtClean="0">
                <a:latin typeface="Tahoma"/>
              </a:rPr>
              <a:t>threats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748560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69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</TotalTime>
  <Words>722</Words>
  <Application>Microsoft Office PowerPoint</Application>
  <PresentationFormat>Widescreen</PresentationFormat>
  <Paragraphs>133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Century Gothic</vt:lpstr>
      <vt:lpstr>Gill Sans MT</vt:lpstr>
      <vt:lpstr>Tahoma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AgenDa</vt:lpstr>
      <vt:lpstr>Network security</vt:lpstr>
      <vt:lpstr>Information Security deals with</vt:lpstr>
      <vt:lpstr>Some terminologies  </vt:lpstr>
      <vt:lpstr>A threat is blocked by control of vulnerabilities</vt:lpstr>
      <vt:lpstr>Types of threats</vt:lpstr>
      <vt:lpstr>Types of threats (CONT.)</vt:lpstr>
      <vt:lpstr>Types of threats (cont.)</vt:lpstr>
      <vt:lpstr>Passive attack</vt:lpstr>
      <vt:lpstr>Active attacks</vt:lpstr>
      <vt:lpstr>Security goals (CIA)</vt:lpstr>
      <vt:lpstr>Security Services and Mechanisms</vt:lpstr>
      <vt:lpstr>Security Services</vt:lpstr>
      <vt:lpstr>Security Services</vt:lpstr>
      <vt:lpstr>Security mechanisms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Fundamentals and Different Aspects of  Threats</dc:title>
  <dc:creator>Faiyaz</dc:creator>
  <cp:lastModifiedBy>IIT</cp:lastModifiedBy>
  <cp:revision>19</cp:revision>
  <dcterms:created xsi:type="dcterms:W3CDTF">2015-06-03T13:00:58Z</dcterms:created>
  <dcterms:modified xsi:type="dcterms:W3CDTF">2018-05-14T11:01:40Z</dcterms:modified>
</cp:coreProperties>
</file>