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316" r:id="rId4"/>
    <p:sldId id="317" r:id="rId5"/>
    <p:sldId id="318" r:id="rId6"/>
    <p:sldId id="319" r:id="rId7"/>
    <p:sldId id="320" r:id="rId8"/>
    <p:sldId id="32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6CB78-1097-426E-8C7C-2604182960C7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8B39-7C4A-4ED4-8C22-AD1D04AB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66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F80A-5777-40E1-BA24-22C4C3E777BA}" type="datetime1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80981" y="483907"/>
            <a:ext cx="811019" cy="503578"/>
          </a:xfrm>
        </p:spPr>
        <p:txBody>
          <a:bodyPr/>
          <a:lstStyle/>
          <a:p>
            <a:fld id="{EB26B2EB-5A5B-4471-9DF8-C9AE5CC2032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9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922E-0C8A-4148-8F16-099EDA68E911}" type="datetime1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2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E524-65AA-493B-B493-F6CC9C0B35DD}" type="datetime1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0471-0F01-4AE7-B127-CE9EC4DFB706}" type="datetime1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40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FA46-4421-42EC-A4A2-B914EEA0B134}" type="datetime1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39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46A8-0C75-44CE-8648-4095C0C39162}" type="datetime1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5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2209-6E5F-4F29-9133-3163DEB67464}" type="datetime1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38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203A-9BBA-413F-8E47-D21B2E6FDA2C}" type="datetime1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51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7ED0-2404-4E00-BD7B-52946278BDD6}" type="datetime1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8DD7-8EA2-4610-BD86-062FF789449C}" type="datetime1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3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CFD3287-7151-410F-8C45-01C967729529}" type="datetime1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87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2D4D8-6B86-4373-AC00-06146CE81612}" type="datetime1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9460" y="23211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B26B2EB-5A5B-4471-9DF8-C9AE5CC2032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68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22EC1-B86F-4109-8E89-70F22CB87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94624"/>
            <a:ext cx="8637073" cy="2356244"/>
          </a:xfrm>
        </p:spPr>
        <p:txBody>
          <a:bodyPr>
            <a:normAutofit/>
          </a:bodyPr>
          <a:lstStyle/>
          <a:p>
            <a:r>
              <a:rPr lang="en-US" sz="4400" b="1" dirty="0"/>
              <a:t>Educational Question-Answer Forum for Bangladesh 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5B270-62F1-4696-AEEC-4609A65DE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2450868"/>
            <a:ext cx="8637072" cy="306024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Presented by</a:t>
            </a:r>
          </a:p>
          <a:p>
            <a:r>
              <a:rPr lang="en-US" sz="2400" dirty="0"/>
              <a:t>Tulshi Chandra Das</a:t>
            </a:r>
          </a:p>
          <a:p>
            <a:pPr algn="r"/>
            <a:r>
              <a:rPr lang="en-US" sz="2200" dirty="0"/>
              <a:t>Supervised by</a:t>
            </a:r>
          </a:p>
          <a:p>
            <a:pPr algn="r"/>
            <a:r>
              <a:rPr lang="en-US" sz="2200" dirty="0" err="1"/>
              <a:t>md.</a:t>
            </a:r>
            <a:r>
              <a:rPr lang="en-US" sz="2200" dirty="0"/>
              <a:t> Saeed </a:t>
            </a:r>
            <a:r>
              <a:rPr lang="en-US" sz="2200" dirty="0" err="1"/>
              <a:t>siddik</a:t>
            </a:r>
            <a:endParaRPr lang="en-US" sz="2200" dirty="0"/>
          </a:p>
          <a:p>
            <a:pPr algn="r"/>
            <a:r>
              <a:rPr lang="en-US" sz="2200" dirty="0"/>
              <a:t>Lecturer</a:t>
            </a:r>
          </a:p>
          <a:p>
            <a:pPr algn="r"/>
            <a:r>
              <a:rPr lang="en-US" sz="2200" dirty="0" err="1"/>
              <a:t>Iit</a:t>
            </a:r>
            <a:r>
              <a:rPr lang="en-US" sz="2200" dirty="0"/>
              <a:t>,  Du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BFACF-B3A0-4C04-AB6C-632B632F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6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0E740-2796-4468-9308-8D6BDFFF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5DD1C-305D-490F-972D-2E865E70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Broad Domain </a:t>
            </a:r>
          </a:p>
          <a:p>
            <a:r>
              <a:rPr lang="en-US" dirty="0"/>
              <a:t>Problem Statement </a:t>
            </a:r>
          </a:p>
          <a:p>
            <a:r>
              <a:rPr lang="en-US" dirty="0"/>
              <a:t>Existing works </a:t>
            </a:r>
          </a:p>
          <a:p>
            <a:r>
              <a:rPr lang="en-US" dirty="0"/>
              <a:t>What I want to do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040B7-CBBC-49BC-8DD6-28BE5737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9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CA48-3347-44F6-A588-11F2D7A4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D12C-0F2D-41ED-B522-4D472AB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Domain of the project are</a:t>
            </a:r>
          </a:p>
          <a:p>
            <a:pPr lvl="1"/>
            <a:r>
              <a:rPr lang="en-US" sz="2000" dirty="0"/>
              <a:t>Creating question on study topics</a:t>
            </a:r>
          </a:p>
          <a:p>
            <a:pPr lvl="1"/>
            <a:r>
              <a:rPr lang="en-US" sz="2000" dirty="0"/>
              <a:t>Creating answer to a question</a:t>
            </a:r>
          </a:p>
          <a:p>
            <a:pPr lvl="1"/>
            <a:r>
              <a:rPr lang="en-US" sz="2000" dirty="0"/>
              <a:t>Comment to question or answer</a:t>
            </a:r>
          </a:p>
          <a:p>
            <a:pPr lvl="1"/>
            <a:r>
              <a:rPr lang="en-US" sz="2000" dirty="0"/>
              <a:t>Vote/Down-vote to question/answer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F1E70-88EA-4782-ACB3-811F8EF6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A6ED4-B3DE-4834-8B6F-556822EC8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9D41C-E15A-4B4B-A592-3368C0746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Problems to existing applications</a:t>
            </a:r>
          </a:p>
          <a:p>
            <a:pPr lvl="1"/>
            <a:r>
              <a:rPr lang="en-US" dirty="0"/>
              <a:t>This forum will help students of different level</a:t>
            </a:r>
          </a:p>
          <a:p>
            <a:pPr lvl="1"/>
            <a:r>
              <a:rPr lang="en-US" dirty="0"/>
              <a:t>No education-based question-answer forum for Bangladesh</a:t>
            </a:r>
          </a:p>
          <a:p>
            <a:pPr lvl="1"/>
            <a:r>
              <a:rPr lang="en-US" dirty="0"/>
              <a:t>No such forum based on Bengali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787E2-84DE-4FFE-8CE8-3A3B71E8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0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2A6F-AA1A-4BC6-8D4E-401AB75C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works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C989C-25CD-4DF9-8A3D-5FFAAAD07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Quora</a:t>
            </a:r>
          </a:p>
          <a:p>
            <a:pPr lvl="1"/>
            <a:r>
              <a:rPr lang="en-US" dirty="0"/>
              <a:t>Global question-answer platform</a:t>
            </a:r>
          </a:p>
          <a:p>
            <a:pPr lvl="1"/>
            <a:r>
              <a:rPr lang="en-US" dirty="0"/>
              <a:t>All types of question can be asked</a:t>
            </a:r>
          </a:p>
          <a:p>
            <a:r>
              <a:rPr lang="en-US" dirty="0"/>
              <a:t>Academia </a:t>
            </a:r>
          </a:p>
          <a:p>
            <a:pPr lvl="1"/>
            <a:r>
              <a:rPr lang="en-US" dirty="0"/>
              <a:t>Education based question-answer forum</a:t>
            </a:r>
          </a:p>
          <a:p>
            <a:pPr lvl="1"/>
            <a:r>
              <a:rPr lang="en-US" dirty="0"/>
              <a:t>Majority of questions are on Research, publications, PhD or higher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BB5C8-09D9-4795-9C60-061A2007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1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BAE3-CE67-43B2-8046-7458D020E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want to do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17C64-BC07-4AF6-8A9C-83D2F1659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Questions-answer forum for Bangladesh</a:t>
            </a:r>
          </a:p>
          <a:p>
            <a:pPr lvl="1"/>
            <a:r>
              <a:rPr lang="en-US" sz="2000" dirty="0"/>
              <a:t>Default language will be Bengali</a:t>
            </a:r>
          </a:p>
          <a:p>
            <a:pPr lvl="1"/>
            <a:r>
              <a:rPr lang="en-US" sz="2000" dirty="0"/>
              <a:t>Users can make question on study topic</a:t>
            </a:r>
          </a:p>
          <a:p>
            <a:pPr lvl="1"/>
            <a:r>
              <a:rPr lang="en-US" sz="2000" dirty="0"/>
              <a:t>Users can answer to a question</a:t>
            </a:r>
          </a:p>
          <a:p>
            <a:pPr lvl="1"/>
            <a:r>
              <a:rPr lang="en-US" sz="2000" dirty="0"/>
              <a:t>Users can comment to question/answer</a:t>
            </a:r>
          </a:p>
          <a:p>
            <a:pPr lvl="1"/>
            <a:r>
              <a:rPr lang="en-US" sz="2000" dirty="0"/>
              <a:t>Users can upvote/downvote to a question or answer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1BD99-F415-4EAB-A8F6-4DA8672C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7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2647-42C8-4F3C-B6D3-53EF81FD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want to do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A0386-22FD-4DBE-A24B-625F9E650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/>
              <a:t>User will add study topic to question to reach correct people</a:t>
            </a:r>
          </a:p>
          <a:p>
            <a:pPr lvl="1"/>
            <a:r>
              <a:rPr lang="en-US" sz="2000" dirty="0"/>
              <a:t>User will gain reputation based on number votes on answer.</a:t>
            </a:r>
          </a:p>
          <a:p>
            <a:pPr lvl="1"/>
            <a:r>
              <a:rPr lang="en-US" sz="2000" dirty="0"/>
              <a:t>User will lose reputation based on number of down-votes</a:t>
            </a:r>
          </a:p>
          <a:p>
            <a:pPr lvl="1"/>
            <a:r>
              <a:rPr lang="en-US" sz="2000" dirty="0"/>
              <a:t>If question exceeds maximum level down-vote it will be closed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DB0FC-210F-46E1-87BB-8EAF3B0B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50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6598DD-EDA1-4263-959E-85E38D97F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806313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C8703-29DA-4291-9D4B-8072798D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B2EB-5A5B-4471-9DF8-C9AE5CC203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717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1098</TotalTime>
  <Words>221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Gallery</vt:lpstr>
      <vt:lpstr>Educational Question-Answer Forum for Bangladesh </vt:lpstr>
      <vt:lpstr>Outline</vt:lpstr>
      <vt:lpstr>Broad domain</vt:lpstr>
      <vt:lpstr>Problem Statement </vt:lpstr>
      <vt:lpstr>Existing works  </vt:lpstr>
      <vt:lpstr>What I want to do  </vt:lpstr>
      <vt:lpstr>What I want to do (Cont.)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Tulshi Das</dc:creator>
  <cp:lastModifiedBy>Tulshi Das</cp:lastModifiedBy>
  <cp:revision>322</cp:revision>
  <dcterms:created xsi:type="dcterms:W3CDTF">2019-03-07T17:34:37Z</dcterms:created>
  <dcterms:modified xsi:type="dcterms:W3CDTF">2019-08-04T20:18:47Z</dcterms:modified>
</cp:coreProperties>
</file>