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DBAB-6EB2-45CF-9094-38ADBC125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68E8-0AB2-494F-9BDB-6CF2019D6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2478-A44A-4B5B-9C6F-1C3EA40F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4163-CCBD-48D1-B60A-BAC36F51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F5F5-719F-4BA5-A5F3-C1A33031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6B98-007F-4390-A263-FAC513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61171-C689-4D0A-BE5C-0A134C9FA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69D9-F406-495F-A147-135B6958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C8D4-3999-4D8A-B955-B530FF4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41CF-DA2B-4959-842E-23F22AD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8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73F16-6C29-46EA-B5AA-40BF4F8CD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13351-DEA8-4948-B6E6-9B57691D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3075-91EF-4655-977D-1E2F0644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FF55-DC0A-4685-A540-7C067F74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F07E-D83C-4A08-A53E-B31265F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8898-83B7-4F0F-9776-2368B6B4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F5A0-D2C1-453A-9E4D-26D3E994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C007-6C98-411F-9253-75C3639B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C167-9302-4B86-92B2-1C4EE7D4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C27F-7FAA-43DF-BC5D-C82FF17C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A571-39AA-463E-B89B-95DAF866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FEC3B-B351-4F67-903B-A8CD6DD4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9E61-676B-47C2-AFF7-62E23809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E9D6-D4C8-49A6-9BAE-D1F1019D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023B-9E2E-434A-9C14-51600045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CA9E-C082-4525-B614-E574E61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E8E6-E80B-47E4-AD07-2EBD53ADC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6A66B-E0CB-4086-AFBD-35C6D87A6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71E1D-8C89-4542-948F-CC15E03B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DBD7F-F632-4BD5-9553-054D9E3D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AEDB-02B5-45E5-BB8D-68A423E8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FC30-54D3-41C1-BED7-5CAADA09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0AE9-4B85-4C68-9B43-A9C88F7A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F4AF-7B75-476F-85F7-50CD9AC8E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C6709-80B9-4EF8-A04D-870FDB6A7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83CE0-9433-4DC2-A5E6-53317CDE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A4122-0122-497D-93B0-31FB2AE9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D3412-7B37-4453-897E-20CFD55A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FDCC-7598-4178-866C-5291C4DA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31C8-0512-4A15-95A1-0A94627F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EBBDB-289F-4FBE-AA7E-44F74C4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8203F-B533-4E29-9569-D9D1D538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B32C8-D82F-4FCD-9100-4D40D0D2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744A0-1424-4150-9D83-61AAC33F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ED272-EBCB-4F30-A53D-D577710F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B6C1-F57A-48D2-9ED3-F22EEECD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6470-0805-47F6-A38C-4978AB58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7EAB-6999-4F86-993C-41421CEB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74EF3-A382-4402-B54E-857AD70E1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DE9-3AB8-4DF2-BCBB-F5EF2C44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9002B-936E-4967-853C-DC704420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781A-EE91-43C7-BFAC-A9532B74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3E8B-9E79-4EE0-8465-8F047CC3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19C48-0292-473C-A781-538B81611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F6081-9404-40A5-965B-CB64F9E9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601E8-02D9-4633-A8E0-31231DC0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4B7F-9A1C-4C1E-B9DC-226ABA56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8431-BA1C-4F7D-8ED5-0DEC214C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F1640-388F-4D66-8C4C-A6468661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ABD50-A883-4D8B-AC80-021BDC873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6CA62-8C4A-45C7-A7C4-54FC242EC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CFFE-83D1-4C1D-98EF-8C0DD617C5E0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FD5B-1BFE-4B95-90B3-AF773CFEF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EAA39-B39B-4864-B56A-4D0DA573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B33C-8D7B-461C-ABAD-43BE7D62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5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5D97-32D9-4707-9398-63BECC65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DF7C-0020-4526-83BA-3395AAF1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Header</a:t>
            </a:r>
          </a:p>
          <a:p>
            <a:r>
              <a:rPr lang="en-US" dirty="0"/>
              <a:t>Encapsulating Security Payloads</a:t>
            </a:r>
          </a:p>
          <a:p>
            <a:r>
              <a:rPr lang="en-US" dirty="0"/>
              <a:t>Security Association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5F30-29CF-401C-BF04-5D3F0584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38A6-B88C-49C7-B7F4-3C53AFF3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option-insertion, header insertion attacks.</a:t>
            </a:r>
          </a:p>
          <a:p>
            <a:r>
              <a:rPr lang="en-US" dirty="0"/>
              <a:t>Protects the IP payload and all header fields of an IP datagram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600A83-F956-4F8D-B95E-1A2A949D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Header format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312A98-C408-4A61-957E-8A019DFE7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5363"/>
            <a:ext cx="10163175" cy="2291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ADBFE-FEA7-4C8D-B056-238A1EC5EA34}"/>
              </a:ext>
            </a:extLst>
          </p:cNvPr>
          <p:cNvSpPr txBox="1"/>
          <p:nvPr/>
        </p:nvSpPr>
        <p:spPr>
          <a:xfrm>
            <a:off x="3348681" y="4732638"/>
            <a:ext cx="585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Figure:Authentication</a:t>
            </a:r>
            <a:r>
              <a:rPr lang="en-US" dirty="0"/>
              <a:t> Header format</a:t>
            </a:r>
          </a:p>
        </p:txBody>
      </p:sp>
    </p:spTree>
    <p:extLst>
      <p:ext uri="{BB962C8B-B14F-4D97-AF65-F5344CB8AC3E}">
        <p14:creationId xmlns:p14="http://schemas.microsoft.com/office/powerpoint/2010/main" val="215906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5892-177D-4210-93C1-E5F5D333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Encapsulating Security Payload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1761-87EF-4855-92F9-F4563EDB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Protect the whole inner IP packet,</a:t>
            </a:r>
          </a:p>
          <a:p>
            <a:r>
              <a:rPr lang="en-US" dirty="0"/>
              <a:t> Protect including the inner header</a:t>
            </a:r>
          </a:p>
          <a:p>
            <a:r>
              <a:rPr lang="en-US" dirty="0"/>
              <a:t>use IP protocol number 50</a:t>
            </a:r>
          </a:p>
        </p:txBody>
      </p:sp>
    </p:spTree>
    <p:extLst>
      <p:ext uri="{BB962C8B-B14F-4D97-AF65-F5344CB8AC3E}">
        <p14:creationId xmlns:p14="http://schemas.microsoft.com/office/powerpoint/2010/main" val="32770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7FBC-52CF-40E9-8183-64F93963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Encapsulating Security Payload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BAEA8-ACB6-4848-ACC0-43DDEC978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2472531"/>
            <a:ext cx="10153650" cy="3057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D8088F-3B62-466E-9650-8DE9A40D7226}"/>
              </a:ext>
            </a:extLst>
          </p:cNvPr>
          <p:cNvSpPr txBox="1"/>
          <p:nvPr/>
        </p:nvSpPr>
        <p:spPr>
          <a:xfrm>
            <a:off x="3731741" y="5671751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Encapsulating Security Payload format</a:t>
            </a:r>
          </a:p>
        </p:txBody>
      </p:sp>
    </p:spTree>
    <p:extLst>
      <p:ext uri="{BB962C8B-B14F-4D97-AF65-F5344CB8AC3E}">
        <p14:creationId xmlns:p14="http://schemas.microsoft.com/office/powerpoint/2010/main" val="30689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F913-C4D8-42C5-A6F1-C231B689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AA10-9DAE-4594-B065-CE26577A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establish shared security attributes </a:t>
            </a:r>
          </a:p>
          <a:p>
            <a:r>
              <a:rPr lang="en-US" dirty="0"/>
              <a:t>Established using the Internet Security Association and Key Management Protocol (ISAKMP)</a:t>
            </a:r>
          </a:p>
        </p:txBody>
      </p:sp>
    </p:spTree>
    <p:extLst>
      <p:ext uri="{BB962C8B-B14F-4D97-AF65-F5344CB8AC3E}">
        <p14:creationId xmlns:p14="http://schemas.microsoft.com/office/powerpoint/2010/main" val="56313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Used protocols</vt:lpstr>
      <vt:lpstr>Authentication Head</vt:lpstr>
      <vt:lpstr>Authentication Header format</vt:lpstr>
      <vt:lpstr>Encapsulating Security Payload</vt:lpstr>
      <vt:lpstr>Encapsulating Security Payload</vt:lpstr>
      <vt:lpstr>Security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Header format</dc:title>
  <dc:creator>Tulshi Das</dc:creator>
  <cp:lastModifiedBy>Tulshi Das</cp:lastModifiedBy>
  <cp:revision>21</cp:revision>
  <dcterms:created xsi:type="dcterms:W3CDTF">2019-10-20T10:10:05Z</dcterms:created>
  <dcterms:modified xsi:type="dcterms:W3CDTF">2019-10-20T10:24:21Z</dcterms:modified>
</cp:coreProperties>
</file>