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E62A9-3541-467A-939D-578A4C1A8B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B38C18-C141-4452-B2F8-361576A3FE47}">
      <dgm:prSet phldrT="[Text]"/>
      <dgm:spPr/>
      <dgm:t>
        <a:bodyPr/>
        <a:lstStyle/>
        <a:p>
          <a:r>
            <a:rPr lang="en-US" dirty="0"/>
            <a:t>Take An Image of Leaf</a:t>
          </a:r>
        </a:p>
      </dgm:t>
    </dgm:pt>
    <dgm:pt modelId="{9DD0F542-9B5E-4841-B9E0-8485653779AD}" type="parTrans" cxnId="{3D6564EA-CC69-492A-A44B-B945B61541F2}">
      <dgm:prSet/>
      <dgm:spPr/>
      <dgm:t>
        <a:bodyPr/>
        <a:lstStyle/>
        <a:p>
          <a:endParaRPr lang="en-US"/>
        </a:p>
      </dgm:t>
    </dgm:pt>
    <dgm:pt modelId="{2B4FBF1A-FC21-4C55-AE8D-62B6DFC23511}" type="sibTrans" cxnId="{3D6564EA-CC69-492A-A44B-B945B61541F2}">
      <dgm:prSet/>
      <dgm:spPr/>
      <dgm:t>
        <a:bodyPr/>
        <a:lstStyle/>
        <a:p>
          <a:endParaRPr lang="en-US"/>
        </a:p>
      </dgm:t>
    </dgm:pt>
    <dgm:pt modelId="{F57ED98C-811C-418D-9AE2-A4862E263DB7}">
      <dgm:prSet phldrT="[Text]"/>
      <dgm:spPr/>
      <dgm:t>
        <a:bodyPr/>
        <a:lstStyle/>
        <a:p>
          <a:r>
            <a:rPr lang="en-US" dirty="0"/>
            <a:t>Upload </a:t>
          </a:r>
        </a:p>
      </dgm:t>
    </dgm:pt>
    <dgm:pt modelId="{F3DFB839-9B29-462E-8C59-3E3957202E73}" type="parTrans" cxnId="{2414D19B-3DC5-43FB-8CDA-95C3E4066B4F}">
      <dgm:prSet/>
      <dgm:spPr/>
      <dgm:t>
        <a:bodyPr/>
        <a:lstStyle/>
        <a:p>
          <a:endParaRPr lang="en-US"/>
        </a:p>
      </dgm:t>
    </dgm:pt>
    <dgm:pt modelId="{B5FF4C7C-B004-486C-B301-211DEC2B477F}" type="sibTrans" cxnId="{2414D19B-3DC5-43FB-8CDA-95C3E4066B4F}">
      <dgm:prSet/>
      <dgm:spPr/>
      <dgm:t>
        <a:bodyPr/>
        <a:lstStyle/>
        <a:p>
          <a:endParaRPr lang="en-US"/>
        </a:p>
      </dgm:t>
    </dgm:pt>
    <dgm:pt modelId="{D3E5289F-1E0A-44E9-AE1A-478EED339525}">
      <dgm:prSet phldrT="[Text]"/>
      <dgm:spPr/>
      <dgm:t>
        <a:bodyPr/>
        <a:lstStyle/>
        <a:p>
          <a:r>
            <a:rPr lang="en-US" dirty="0"/>
            <a:t>Get Prediction</a:t>
          </a:r>
        </a:p>
      </dgm:t>
    </dgm:pt>
    <dgm:pt modelId="{70BAC73A-112D-4B5D-815F-7EBF637FDF8B}" type="parTrans" cxnId="{D09A3187-205A-4BF2-B423-7B6A07555540}">
      <dgm:prSet/>
      <dgm:spPr/>
      <dgm:t>
        <a:bodyPr/>
        <a:lstStyle/>
        <a:p>
          <a:endParaRPr lang="en-US"/>
        </a:p>
      </dgm:t>
    </dgm:pt>
    <dgm:pt modelId="{843A5FD4-F8F3-44D9-9BEB-8813B531FD1A}" type="sibTrans" cxnId="{D09A3187-205A-4BF2-B423-7B6A07555540}">
      <dgm:prSet/>
      <dgm:spPr/>
      <dgm:t>
        <a:bodyPr/>
        <a:lstStyle/>
        <a:p>
          <a:endParaRPr lang="en-US"/>
        </a:p>
      </dgm:t>
    </dgm:pt>
    <dgm:pt modelId="{790D1DAE-87D3-4870-8AA3-52C27C3B94AA}" type="pres">
      <dgm:prSet presAssocID="{960E62A9-3541-467A-939D-578A4C1A8BB2}" presName="Name0" presStyleCnt="0">
        <dgm:presLayoutVars>
          <dgm:dir/>
          <dgm:resizeHandles val="exact"/>
        </dgm:presLayoutVars>
      </dgm:prSet>
      <dgm:spPr/>
    </dgm:pt>
    <dgm:pt modelId="{A7242092-B328-49E4-8749-0BFDFE358536}" type="pres">
      <dgm:prSet presAssocID="{D0B38C18-C141-4452-B2F8-361576A3FE47}" presName="node" presStyleLbl="node1" presStyleIdx="0" presStyleCnt="3">
        <dgm:presLayoutVars>
          <dgm:bulletEnabled val="1"/>
        </dgm:presLayoutVars>
      </dgm:prSet>
      <dgm:spPr/>
    </dgm:pt>
    <dgm:pt modelId="{83F78FB8-F8BA-4000-BF49-89DC38AC89FA}" type="pres">
      <dgm:prSet presAssocID="{2B4FBF1A-FC21-4C55-AE8D-62B6DFC23511}" presName="sibTrans" presStyleLbl="sibTrans2D1" presStyleIdx="0" presStyleCnt="2"/>
      <dgm:spPr/>
    </dgm:pt>
    <dgm:pt modelId="{41672563-44AA-44B3-B0DC-777E53619787}" type="pres">
      <dgm:prSet presAssocID="{2B4FBF1A-FC21-4C55-AE8D-62B6DFC23511}" presName="connectorText" presStyleLbl="sibTrans2D1" presStyleIdx="0" presStyleCnt="2"/>
      <dgm:spPr/>
    </dgm:pt>
    <dgm:pt modelId="{EC35B609-2003-4993-9B31-440A6EE7331E}" type="pres">
      <dgm:prSet presAssocID="{F57ED98C-811C-418D-9AE2-A4862E263DB7}" presName="node" presStyleLbl="node1" presStyleIdx="1" presStyleCnt="3">
        <dgm:presLayoutVars>
          <dgm:bulletEnabled val="1"/>
        </dgm:presLayoutVars>
      </dgm:prSet>
      <dgm:spPr/>
    </dgm:pt>
    <dgm:pt modelId="{EAEE0273-7605-4D00-839F-3480CD903C33}" type="pres">
      <dgm:prSet presAssocID="{B5FF4C7C-B004-486C-B301-211DEC2B477F}" presName="sibTrans" presStyleLbl="sibTrans2D1" presStyleIdx="1" presStyleCnt="2"/>
      <dgm:spPr/>
    </dgm:pt>
    <dgm:pt modelId="{9C924610-8FC8-4249-A115-8A5329160E96}" type="pres">
      <dgm:prSet presAssocID="{B5FF4C7C-B004-486C-B301-211DEC2B477F}" presName="connectorText" presStyleLbl="sibTrans2D1" presStyleIdx="1" presStyleCnt="2"/>
      <dgm:spPr/>
    </dgm:pt>
    <dgm:pt modelId="{31E632CF-4004-4AD6-8CDB-ED15427E0CAC}" type="pres">
      <dgm:prSet presAssocID="{D3E5289F-1E0A-44E9-AE1A-478EED339525}" presName="node" presStyleLbl="node1" presStyleIdx="2" presStyleCnt="3">
        <dgm:presLayoutVars>
          <dgm:bulletEnabled val="1"/>
        </dgm:presLayoutVars>
      </dgm:prSet>
      <dgm:spPr/>
    </dgm:pt>
  </dgm:ptLst>
  <dgm:cxnLst>
    <dgm:cxn modelId="{D07BE908-AC39-43DA-9A78-1C91534BBC9B}" type="presOf" srcId="{F57ED98C-811C-418D-9AE2-A4862E263DB7}" destId="{EC35B609-2003-4993-9B31-440A6EE7331E}" srcOrd="0" destOrd="0" presId="urn:microsoft.com/office/officeart/2005/8/layout/process1"/>
    <dgm:cxn modelId="{00B7D913-5341-4EBB-B1FD-036C55F283AB}" type="presOf" srcId="{2B4FBF1A-FC21-4C55-AE8D-62B6DFC23511}" destId="{41672563-44AA-44B3-B0DC-777E53619787}" srcOrd="1" destOrd="0" presId="urn:microsoft.com/office/officeart/2005/8/layout/process1"/>
    <dgm:cxn modelId="{1211CF1A-9861-4DDA-AD92-98E9C955C1B8}" type="presOf" srcId="{D0B38C18-C141-4452-B2F8-361576A3FE47}" destId="{A7242092-B328-49E4-8749-0BFDFE358536}" srcOrd="0" destOrd="0" presId="urn:microsoft.com/office/officeart/2005/8/layout/process1"/>
    <dgm:cxn modelId="{D09A3187-205A-4BF2-B423-7B6A07555540}" srcId="{960E62A9-3541-467A-939D-578A4C1A8BB2}" destId="{D3E5289F-1E0A-44E9-AE1A-478EED339525}" srcOrd="2" destOrd="0" parTransId="{70BAC73A-112D-4B5D-815F-7EBF637FDF8B}" sibTransId="{843A5FD4-F8F3-44D9-9BEB-8813B531FD1A}"/>
    <dgm:cxn modelId="{AC5A5399-FD06-4558-B7E9-D99B944BFDE4}" type="presOf" srcId="{2B4FBF1A-FC21-4C55-AE8D-62B6DFC23511}" destId="{83F78FB8-F8BA-4000-BF49-89DC38AC89FA}" srcOrd="0" destOrd="0" presId="urn:microsoft.com/office/officeart/2005/8/layout/process1"/>
    <dgm:cxn modelId="{2414D19B-3DC5-43FB-8CDA-95C3E4066B4F}" srcId="{960E62A9-3541-467A-939D-578A4C1A8BB2}" destId="{F57ED98C-811C-418D-9AE2-A4862E263DB7}" srcOrd="1" destOrd="0" parTransId="{F3DFB839-9B29-462E-8C59-3E3957202E73}" sibTransId="{B5FF4C7C-B004-486C-B301-211DEC2B477F}"/>
    <dgm:cxn modelId="{6D37A8D0-0948-4B27-8808-D5E75A72F63D}" type="presOf" srcId="{960E62A9-3541-467A-939D-578A4C1A8BB2}" destId="{790D1DAE-87D3-4870-8AA3-52C27C3B94AA}" srcOrd="0" destOrd="0" presId="urn:microsoft.com/office/officeart/2005/8/layout/process1"/>
    <dgm:cxn modelId="{862090E9-F423-4312-A83C-FFE5AC866CA5}" type="presOf" srcId="{D3E5289F-1E0A-44E9-AE1A-478EED339525}" destId="{31E632CF-4004-4AD6-8CDB-ED15427E0CAC}" srcOrd="0" destOrd="0" presId="urn:microsoft.com/office/officeart/2005/8/layout/process1"/>
    <dgm:cxn modelId="{3D6564EA-CC69-492A-A44B-B945B61541F2}" srcId="{960E62A9-3541-467A-939D-578A4C1A8BB2}" destId="{D0B38C18-C141-4452-B2F8-361576A3FE47}" srcOrd="0" destOrd="0" parTransId="{9DD0F542-9B5E-4841-B9E0-8485653779AD}" sibTransId="{2B4FBF1A-FC21-4C55-AE8D-62B6DFC23511}"/>
    <dgm:cxn modelId="{620ADAEB-5718-4E13-9FA3-51E33B08CEE4}" type="presOf" srcId="{B5FF4C7C-B004-486C-B301-211DEC2B477F}" destId="{EAEE0273-7605-4D00-839F-3480CD903C33}" srcOrd="0" destOrd="0" presId="urn:microsoft.com/office/officeart/2005/8/layout/process1"/>
    <dgm:cxn modelId="{7B918CF6-4C56-4EFB-AB73-1072F40EB50D}" type="presOf" srcId="{B5FF4C7C-B004-486C-B301-211DEC2B477F}" destId="{9C924610-8FC8-4249-A115-8A5329160E96}" srcOrd="1" destOrd="0" presId="urn:microsoft.com/office/officeart/2005/8/layout/process1"/>
    <dgm:cxn modelId="{83611EF4-F265-4C8F-AAFC-B097DE3C7ED8}" type="presParOf" srcId="{790D1DAE-87D3-4870-8AA3-52C27C3B94AA}" destId="{A7242092-B328-49E4-8749-0BFDFE358536}" srcOrd="0" destOrd="0" presId="urn:microsoft.com/office/officeart/2005/8/layout/process1"/>
    <dgm:cxn modelId="{4883D828-8314-444E-8193-DEBAFD8C15AD}" type="presParOf" srcId="{790D1DAE-87D3-4870-8AA3-52C27C3B94AA}" destId="{83F78FB8-F8BA-4000-BF49-89DC38AC89FA}" srcOrd="1" destOrd="0" presId="urn:microsoft.com/office/officeart/2005/8/layout/process1"/>
    <dgm:cxn modelId="{8D3226A3-0391-4E0A-882B-E199432D04F3}" type="presParOf" srcId="{83F78FB8-F8BA-4000-BF49-89DC38AC89FA}" destId="{41672563-44AA-44B3-B0DC-777E53619787}" srcOrd="0" destOrd="0" presId="urn:microsoft.com/office/officeart/2005/8/layout/process1"/>
    <dgm:cxn modelId="{661BF682-A8CB-4AA3-93EB-DA2B119AA4D8}" type="presParOf" srcId="{790D1DAE-87D3-4870-8AA3-52C27C3B94AA}" destId="{EC35B609-2003-4993-9B31-440A6EE7331E}" srcOrd="2" destOrd="0" presId="urn:microsoft.com/office/officeart/2005/8/layout/process1"/>
    <dgm:cxn modelId="{F3E8C30A-1587-4702-A645-E45177A3BB48}" type="presParOf" srcId="{790D1DAE-87D3-4870-8AA3-52C27C3B94AA}" destId="{EAEE0273-7605-4D00-839F-3480CD903C33}" srcOrd="3" destOrd="0" presId="urn:microsoft.com/office/officeart/2005/8/layout/process1"/>
    <dgm:cxn modelId="{BF36ECF9-D355-42AF-98A9-194EC68D0568}" type="presParOf" srcId="{EAEE0273-7605-4D00-839F-3480CD903C33}" destId="{9C924610-8FC8-4249-A115-8A5329160E96}" srcOrd="0" destOrd="0" presId="urn:microsoft.com/office/officeart/2005/8/layout/process1"/>
    <dgm:cxn modelId="{77D63CCE-7FA4-4789-BABC-F4BF8B8C5BC9}" type="presParOf" srcId="{790D1DAE-87D3-4870-8AA3-52C27C3B94AA}" destId="{31E632CF-4004-4AD6-8CDB-ED15427E0C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BF5B90-72E0-489B-B45E-992C2D4E5D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E6492A-4F7E-42C3-9BD1-5C4879B2073C}">
      <dgm:prSet phldrT="[Text]"/>
      <dgm:spPr/>
      <dgm:t>
        <a:bodyPr/>
        <a:lstStyle/>
        <a:p>
          <a:r>
            <a:rPr lang="en-US" dirty="0"/>
            <a:t>Collect Dataset</a:t>
          </a:r>
        </a:p>
      </dgm:t>
    </dgm:pt>
    <dgm:pt modelId="{BC056855-7401-4D5A-A51F-B454AD089681}" type="parTrans" cxnId="{2122ACA9-50AE-4138-B31D-D112471A53AA}">
      <dgm:prSet/>
      <dgm:spPr/>
      <dgm:t>
        <a:bodyPr/>
        <a:lstStyle/>
        <a:p>
          <a:endParaRPr lang="en-US"/>
        </a:p>
      </dgm:t>
    </dgm:pt>
    <dgm:pt modelId="{44054383-F15F-45FA-8AD1-FB64FF804225}" type="sibTrans" cxnId="{2122ACA9-50AE-4138-B31D-D112471A53AA}">
      <dgm:prSet/>
      <dgm:spPr/>
      <dgm:t>
        <a:bodyPr/>
        <a:lstStyle/>
        <a:p>
          <a:endParaRPr lang="en-US"/>
        </a:p>
      </dgm:t>
    </dgm:pt>
    <dgm:pt modelId="{9373A93E-56FC-473F-9E0D-82CE3A194DB6}">
      <dgm:prSet phldrT="[Text]"/>
      <dgm:spPr/>
      <dgm:t>
        <a:bodyPr/>
        <a:lstStyle/>
        <a:p>
          <a:r>
            <a:rPr lang="en-US" dirty="0"/>
            <a:t>Generate an NN Model</a:t>
          </a:r>
        </a:p>
      </dgm:t>
    </dgm:pt>
    <dgm:pt modelId="{41431CD0-7840-4B70-BDA1-F03251E90214}" type="parTrans" cxnId="{CCFB025D-A1E5-4C36-BC1B-5F8A791961BC}">
      <dgm:prSet/>
      <dgm:spPr/>
      <dgm:t>
        <a:bodyPr/>
        <a:lstStyle/>
        <a:p>
          <a:endParaRPr lang="en-US"/>
        </a:p>
      </dgm:t>
    </dgm:pt>
    <dgm:pt modelId="{42DE1B9B-B36F-49D6-9375-8A733AAFBB35}" type="sibTrans" cxnId="{CCFB025D-A1E5-4C36-BC1B-5F8A791961BC}">
      <dgm:prSet/>
      <dgm:spPr/>
      <dgm:t>
        <a:bodyPr/>
        <a:lstStyle/>
        <a:p>
          <a:endParaRPr lang="en-US"/>
        </a:p>
      </dgm:t>
    </dgm:pt>
    <dgm:pt modelId="{8F4ED37F-607A-4B33-A4E7-09026E4DE0E9}">
      <dgm:prSet phldrT="[Text]"/>
      <dgm:spPr/>
      <dgm:t>
        <a:bodyPr/>
        <a:lstStyle/>
        <a:p>
          <a:r>
            <a:rPr lang="en-US" dirty="0"/>
            <a:t>Predict for a sample</a:t>
          </a:r>
        </a:p>
      </dgm:t>
    </dgm:pt>
    <dgm:pt modelId="{763B0A91-2763-4A95-8B56-982F03F23AF5}" type="parTrans" cxnId="{22FEE4BA-C97E-43E4-B666-741544A76569}">
      <dgm:prSet/>
      <dgm:spPr/>
      <dgm:t>
        <a:bodyPr/>
        <a:lstStyle/>
        <a:p>
          <a:endParaRPr lang="en-US"/>
        </a:p>
      </dgm:t>
    </dgm:pt>
    <dgm:pt modelId="{1CB99647-383A-4B19-A99A-090FC7AA9522}" type="sibTrans" cxnId="{22FEE4BA-C97E-43E4-B666-741544A76569}">
      <dgm:prSet/>
      <dgm:spPr/>
      <dgm:t>
        <a:bodyPr/>
        <a:lstStyle/>
        <a:p>
          <a:endParaRPr lang="en-US"/>
        </a:p>
      </dgm:t>
    </dgm:pt>
    <dgm:pt modelId="{D43A3A00-8FC8-4FA0-85F1-165413429D38}" type="pres">
      <dgm:prSet presAssocID="{19BF5B90-72E0-489B-B45E-992C2D4E5DE2}" presName="rootnode" presStyleCnt="0">
        <dgm:presLayoutVars>
          <dgm:chMax/>
          <dgm:chPref/>
          <dgm:dir/>
          <dgm:animLvl val="lvl"/>
        </dgm:presLayoutVars>
      </dgm:prSet>
      <dgm:spPr/>
    </dgm:pt>
    <dgm:pt modelId="{FDE9AF9D-CFC5-4A35-8255-0A4969A51F69}" type="pres">
      <dgm:prSet presAssocID="{5EE6492A-4F7E-42C3-9BD1-5C4879B2073C}" presName="composite" presStyleCnt="0"/>
      <dgm:spPr/>
    </dgm:pt>
    <dgm:pt modelId="{BC8A5E93-9099-4238-B078-A7FC21733636}" type="pres">
      <dgm:prSet presAssocID="{5EE6492A-4F7E-42C3-9BD1-5C4879B2073C}" presName="bentUpArrow1" presStyleLbl="alignImgPlace1" presStyleIdx="0" presStyleCnt="2"/>
      <dgm:spPr/>
    </dgm:pt>
    <dgm:pt modelId="{86A0AD22-0351-46AB-BB50-7377B37FC06E}" type="pres">
      <dgm:prSet presAssocID="{5EE6492A-4F7E-42C3-9BD1-5C4879B2073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6074C46-0DBD-49FD-A4C1-A53D76606C2C}" type="pres">
      <dgm:prSet presAssocID="{5EE6492A-4F7E-42C3-9BD1-5C4879B2073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58F867A-04E4-41F8-983E-F55571AD83AF}" type="pres">
      <dgm:prSet presAssocID="{44054383-F15F-45FA-8AD1-FB64FF804225}" presName="sibTrans" presStyleCnt="0"/>
      <dgm:spPr/>
    </dgm:pt>
    <dgm:pt modelId="{DA0F015D-025F-4F9A-904C-B933CF4FFDCA}" type="pres">
      <dgm:prSet presAssocID="{9373A93E-56FC-473F-9E0D-82CE3A194DB6}" presName="composite" presStyleCnt="0"/>
      <dgm:spPr/>
    </dgm:pt>
    <dgm:pt modelId="{7ABAD3BD-0160-481E-9DC9-192ED08C788A}" type="pres">
      <dgm:prSet presAssocID="{9373A93E-56FC-473F-9E0D-82CE3A194DB6}" presName="bentUpArrow1" presStyleLbl="alignImgPlace1" presStyleIdx="1" presStyleCnt="2"/>
      <dgm:spPr/>
    </dgm:pt>
    <dgm:pt modelId="{8EEF8475-7373-4B65-AB1C-D1B37DAD55BE}" type="pres">
      <dgm:prSet presAssocID="{9373A93E-56FC-473F-9E0D-82CE3A194DB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3785DDBD-64CC-4A5C-B4BE-E18AFE0E3A71}" type="pres">
      <dgm:prSet presAssocID="{9373A93E-56FC-473F-9E0D-82CE3A194DB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B9F542-6809-48E2-A9BC-5A28B88F9F74}" type="pres">
      <dgm:prSet presAssocID="{42DE1B9B-B36F-49D6-9375-8A733AAFBB35}" presName="sibTrans" presStyleCnt="0"/>
      <dgm:spPr/>
    </dgm:pt>
    <dgm:pt modelId="{C4447125-B271-4CEA-B32E-9591F9C37A18}" type="pres">
      <dgm:prSet presAssocID="{8F4ED37F-607A-4B33-A4E7-09026E4DE0E9}" presName="composite" presStyleCnt="0"/>
      <dgm:spPr/>
    </dgm:pt>
    <dgm:pt modelId="{E7682EBD-BD24-45A7-861D-2D43B0B5BC87}" type="pres">
      <dgm:prSet presAssocID="{8F4ED37F-607A-4B33-A4E7-09026E4DE0E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CFB025D-A1E5-4C36-BC1B-5F8A791961BC}" srcId="{19BF5B90-72E0-489B-B45E-992C2D4E5DE2}" destId="{9373A93E-56FC-473F-9E0D-82CE3A194DB6}" srcOrd="1" destOrd="0" parTransId="{41431CD0-7840-4B70-BDA1-F03251E90214}" sibTransId="{42DE1B9B-B36F-49D6-9375-8A733AAFBB35}"/>
    <dgm:cxn modelId="{823BAC6B-88A5-4516-859E-22C0A9503DA4}" type="presOf" srcId="{8F4ED37F-607A-4B33-A4E7-09026E4DE0E9}" destId="{E7682EBD-BD24-45A7-861D-2D43B0B5BC87}" srcOrd="0" destOrd="0" presId="urn:microsoft.com/office/officeart/2005/8/layout/StepDownProcess"/>
    <dgm:cxn modelId="{2122ACA9-50AE-4138-B31D-D112471A53AA}" srcId="{19BF5B90-72E0-489B-B45E-992C2D4E5DE2}" destId="{5EE6492A-4F7E-42C3-9BD1-5C4879B2073C}" srcOrd="0" destOrd="0" parTransId="{BC056855-7401-4D5A-A51F-B454AD089681}" sibTransId="{44054383-F15F-45FA-8AD1-FB64FF804225}"/>
    <dgm:cxn modelId="{22FEE4BA-C97E-43E4-B666-741544A76569}" srcId="{19BF5B90-72E0-489B-B45E-992C2D4E5DE2}" destId="{8F4ED37F-607A-4B33-A4E7-09026E4DE0E9}" srcOrd="2" destOrd="0" parTransId="{763B0A91-2763-4A95-8B56-982F03F23AF5}" sibTransId="{1CB99647-383A-4B19-A99A-090FC7AA9522}"/>
    <dgm:cxn modelId="{9228F1E7-FC46-4591-8D2E-F90C4BA6CF74}" type="presOf" srcId="{19BF5B90-72E0-489B-B45E-992C2D4E5DE2}" destId="{D43A3A00-8FC8-4FA0-85F1-165413429D38}" srcOrd="0" destOrd="0" presId="urn:microsoft.com/office/officeart/2005/8/layout/StepDownProcess"/>
    <dgm:cxn modelId="{67B4DFF0-F719-48C1-8132-5AA17AAAB6CE}" type="presOf" srcId="{9373A93E-56FC-473F-9E0D-82CE3A194DB6}" destId="{8EEF8475-7373-4B65-AB1C-D1B37DAD55BE}" srcOrd="0" destOrd="0" presId="urn:microsoft.com/office/officeart/2005/8/layout/StepDownProcess"/>
    <dgm:cxn modelId="{55B0FFF5-22B5-438B-BC3D-8353C78AF53B}" type="presOf" srcId="{5EE6492A-4F7E-42C3-9BD1-5C4879B2073C}" destId="{86A0AD22-0351-46AB-BB50-7377B37FC06E}" srcOrd="0" destOrd="0" presId="urn:microsoft.com/office/officeart/2005/8/layout/StepDownProcess"/>
    <dgm:cxn modelId="{7F5C5DEF-27CB-42A7-A9AF-422C1E7EF43C}" type="presParOf" srcId="{D43A3A00-8FC8-4FA0-85F1-165413429D38}" destId="{FDE9AF9D-CFC5-4A35-8255-0A4969A51F69}" srcOrd="0" destOrd="0" presId="urn:microsoft.com/office/officeart/2005/8/layout/StepDownProcess"/>
    <dgm:cxn modelId="{4148E106-C5D7-4891-978E-39A57B267687}" type="presParOf" srcId="{FDE9AF9D-CFC5-4A35-8255-0A4969A51F69}" destId="{BC8A5E93-9099-4238-B078-A7FC21733636}" srcOrd="0" destOrd="0" presId="urn:microsoft.com/office/officeart/2005/8/layout/StepDownProcess"/>
    <dgm:cxn modelId="{A17838F6-AEC3-482F-8AC0-BB9DEE9A38AE}" type="presParOf" srcId="{FDE9AF9D-CFC5-4A35-8255-0A4969A51F69}" destId="{86A0AD22-0351-46AB-BB50-7377B37FC06E}" srcOrd="1" destOrd="0" presId="urn:microsoft.com/office/officeart/2005/8/layout/StepDownProcess"/>
    <dgm:cxn modelId="{2602ADB8-006C-4103-A5ED-D8AAEC737B96}" type="presParOf" srcId="{FDE9AF9D-CFC5-4A35-8255-0A4969A51F69}" destId="{76074C46-0DBD-49FD-A4C1-A53D76606C2C}" srcOrd="2" destOrd="0" presId="urn:microsoft.com/office/officeart/2005/8/layout/StepDownProcess"/>
    <dgm:cxn modelId="{BA40A64E-E9D5-4E26-B556-5280DD7F5A30}" type="presParOf" srcId="{D43A3A00-8FC8-4FA0-85F1-165413429D38}" destId="{758F867A-04E4-41F8-983E-F55571AD83AF}" srcOrd="1" destOrd="0" presId="urn:microsoft.com/office/officeart/2005/8/layout/StepDownProcess"/>
    <dgm:cxn modelId="{211F24B9-418D-45A6-91CF-13FA0BD4B2B4}" type="presParOf" srcId="{D43A3A00-8FC8-4FA0-85F1-165413429D38}" destId="{DA0F015D-025F-4F9A-904C-B933CF4FFDCA}" srcOrd="2" destOrd="0" presId="urn:microsoft.com/office/officeart/2005/8/layout/StepDownProcess"/>
    <dgm:cxn modelId="{2A6D389C-744C-425C-B73E-04376F607410}" type="presParOf" srcId="{DA0F015D-025F-4F9A-904C-B933CF4FFDCA}" destId="{7ABAD3BD-0160-481E-9DC9-192ED08C788A}" srcOrd="0" destOrd="0" presId="urn:microsoft.com/office/officeart/2005/8/layout/StepDownProcess"/>
    <dgm:cxn modelId="{CEF109AF-9827-486E-AD79-78206762356F}" type="presParOf" srcId="{DA0F015D-025F-4F9A-904C-B933CF4FFDCA}" destId="{8EEF8475-7373-4B65-AB1C-D1B37DAD55BE}" srcOrd="1" destOrd="0" presId="urn:microsoft.com/office/officeart/2005/8/layout/StepDownProcess"/>
    <dgm:cxn modelId="{7C991CA3-8DE6-4A6F-83FC-FC356B4F1CFC}" type="presParOf" srcId="{DA0F015D-025F-4F9A-904C-B933CF4FFDCA}" destId="{3785DDBD-64CC-4A5C-B4BE-E18AFE0E3A71}" srcOrd="2" destOrd="0" presId="urn:microsoft.com/office/officeart/2005/8/layout/StepDownProcess"/>
    <dgm:cxn modelId="{0DBA77A8-723D-4819-8282-67BAAC3E3E7D}" type="presParOf" srcId="{D43A3A00-8FC8-4FA0-85F1-165413429D38}" destId="{D5B9F542-6809-48E2-A9BC-5A28B88F9F74}" srcOrd="3" destOrd="0" presId="urn:microsoft.com/office/officeart/2005/8/layout/StepDownProcess"/>
    <dgm:cxn modelId="{4DE99A39-9EC1-4590-826D-68202E1B47A0}" type="presParOf" srcId="{D43A3A00-8FC8-4FA0-85F1-165413429D38}" destId="{C4447125-B271-4CEA-B32E-9591F9C37A18}" srcOrd="4" destOrd="0" presId="urn:microsoft.com/office/officeart/2005/8/layout/StepDownProcess"/>
    <dgm:cxn modelId="{ACB7B9D0-DA8B-4FB3-8A03-5BC4B80B6F22}" type="presParOf" srcId="{C4447125-B271-4CEA-B32E-9591F9C37A18}" destId="{E7682EBD-BD24-45A7-861D-2D43B0B5BC8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42092-B328-49E4-8749-0BFDFE358536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Take An Image of Leaf</a:t>
          </a:r>
        </a:p>
      </dsp:txBody>
      <dsp:txXfrm>
        <a:off x="57787" y="1395494"/>
        <a:ext cx="2665308" cy="1560349"/>
      </dsp:txXfrm>
    </dsp:sp>
    <dsp:sp modelId="{83F78FB8-F8BA-4000-BF49-89DC38AC89F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047880" y="1970146"/>
        <a:ext cx="409940" cy="411044"/>
      </dsp:txXfrm>
    </dsp:sp>
    <dsp:sp modelId="{EC35B609-2003-4993-9B31-440A6EE7331E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Upload </a:t>
          </a:r>
        </a:p>
      </dsp:txBody>
      <dsp:txXfrm>
        <a:off x="3925145" y="1395494"/>
        <a:ext cx="2665308" cy="1560349"/>
      </dsp:txXfrm>
    </dsp:sp>
    <dsp:sp modelId="{EAEE0273-7605-4D00-839F-3480CD903C33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915239" y="1970146"/>
        <a:ext cx="409940" cy="411044"/>
      </dsp:txXfrm>
    </dsp:sp>
    <dsp:sp modelId="{31E632CF-4004-4AD6-8CDB-ED15427E0CAC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Get Prediction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A5E93-9099-4238-B078-A7FC21733636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0AD22-0351-46AB-BB50-7377B37FC06E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 Dataset</a:t>
          </a:r>
        </a:p>
      </dsp:txBody>
      <dsp:txXfrm>
        <a:off x="2806765" y="89618"/>
        <a:ext cx="1763416" cy="1195517"/>
      </dsp:txXfrm>
    </dsp:sp>
    <dsp:sp modelId="{76074C46-0DBD-49FD-A4C1-A53D76606C2C}">
      <dsp:nvSpPr>
        <dsp:cNvPr id="0" name=""/>
        <dsp:cNvSpPr/>
      </dsp:nvSpPr>
      <dsp:spPr>
        <a:xfrm>
          <a:off x="4634870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D3BD-0160-481E-9DC9-192ED08C788A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F8475-7373-4B65-AB1C-D1B37DAD55BE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an NN Model</a:t>
          </a:r>
        </a:p>
      </dsp:txBody>
      <dsp:txXfrm>
        <a:off x="4376091" y="1577910"/>
        <a:ext cx="1763416" cy="1195517"/>
      </dsp:txXfrm>
    </dsp:sp>
    <dsp:sp modelId="{3785DDBD-64CC-4A5C-B4BE-E18AFE0E3A71}">
      <dsp:nvSpPr>
        <dsp:cNvPr id="0" name=""/>
        <dsp:cNvSpPr/>
      </dsp:nvSpPr>
      <dsp:spPr>
        <a:xfrm>
          <a:off x="6204196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82EBD-BD24-45A7-861D-2D43B0B5BC87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 for a sample</a:t>
          </a:r>
        </a:p>
      </dsp:txBody>
      <dsp:txXfrm>
        <a:off x="5945417" y="3066202"/>
        <a:ext cx="1763416" cy="1195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4FAB-2C67-42FC-B2B1-0678E9FE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281DB-E8D6-4019-B2C7-70C68DF3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26FD-3906-4141-B3F5-5CF7925F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077C-24C4-4744-96F8-9E3A8FC3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F1DD-D5AC-4938-9A76-17377C28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310F-0276-4DEE-8372-9E6169BC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1074E-918B-4C0F-B726-DB857FADD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737D-18FD-4ACD-B37E-EF25707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5E40-8F02-4930-8FBA-F88C8834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2B84-18E2-4F5D-9196-0861E83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E0077-9FF1-466E-AD1F-DDE723607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5A1FF-226F-4861-B1B5-CF75F0254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6C5D-500D-4550-8A02-6485E769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64E7-6943-42EC-BA8A-38B18396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92B3-C727-4492-B874-C0F73627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A3C2-8C7D-4A5B-990B-F66A3BF8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7B54-91E2-4E2F-A769-8F09D922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7C5B-A9FC-4B40-A94A-C1E13685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0F9A-F0CA-4C0E-AE1F-6DC1C411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EEF4-8D1F-491E-B74D-BF2A6F3D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20F8-C54E-4DB0-894A-8E1C751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82F16-5559-4BFD-BE62-B1EF5DDE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0892-A96D-4A21-9F64-13438D7C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41A7-AB42-44FE-BE0E-66B9932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122A-C2E7-4E68-9281-8A8988DD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289-A1D4-4EA4-B880-328FE4D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36C4-9264-4B9E-830D-6C1890BF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3B6CE-81E8-4594-B067-3E8EBFD9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1BCED-0524-4484-B8DA-05AC1166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FD52-320B-4389-B28F-52343637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312C-525F-4EEC-810E-A904C202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40C8-3923-4CA0-A0B7-36B3C8D9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5886-CF8C-4030-8759-07303FB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D212-FFFE-4482-A36B-B6859F89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4665F-4ABC-4E43-8D76-A960BBC4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EC7F-A1F4-4564-86AF-08E98206C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D0BB7-D5E8-43D0-830B-D45D90A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045D-D628-4A09-86C6-AC153B08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85B02-12D0-44D4-8E95-608EFAC3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7A3-1027-4FDA-B568-E40D2D3B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EA53F-485A-4F33-958C-8F4187EC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BE70A-9535-43F2-98E0-5F69E7C8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E0DD-B463-4D47-89C9-496B65C3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8E19B-FDDF-4A8A-895F-856B8710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918FB-0CE1-4ED9-85D3-7567926C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FEFA-CAC5-4959-AEA2-3498DF27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73FB-B035-4077-909E-AC0E8AA9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0F67-A31B-4799-94B7-AD1125EE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CB0F-0CC2-4420-AC7A-5DAA6BED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F01E3-70C6-431D-A8BD-25891BAD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2EF5-98DD-4FAF-83A7-87425BA4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94AA-8F1B-4B93-B65A-47431FA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0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A91-709D-4F4F-B722-07D8C074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DF94B-E922-4D2C-AC08-2D67A9A4A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85C2F-2B22-4F57-A82E-79157454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E3407-14F2-461F-A543-E22496D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5DE0F-C363-4F08-8034-7EEE9D87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B6953-0FD9-43ED-BF7B-350FE241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A65C-8E59-4B53-AAB3-EE76FA7A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0DD3-0695-4E6D-AC29-EA216294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C865-3579-4BC6-8CE9-1CD242CB7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DBD2-CEBC-4B82-8BC6-419C2D79C7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0CC5-F67A-4264-931E-41FE93E4A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22E7-53AE-42C8-9079-1A06B0F0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8759-2748-48F1-A6E9-50286DD6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Mohanty/PlantVillage-Dataset/tree/master/raw/col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53A7-7AE5-4A8D-BEE9-7812C04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Plant Doctor</a:t>
            </a:r>
            <a:br>
              <a:rPr lang="en-US" b="1" dirty="0"/>
            </a:br>
            <a:br>
              <a:rPr lang="en-US" b="1" dirty="0"/>
            </a:br>
            <a:r>
              <a:rPr lang="en-US" sz="4400" dirty="0"/>
              <a:t>A Neural Network tool </a:t>
            </a:r>
            <a:br>
              <a:rPr lang="en-US" sz="4400" dirty="0"/>
            </a:br>
            <a:r>
              <a:rPr lang="en-US" sz="4400" dirty="0"/>
              <a:t>for detecting leaf diseases</a:t>
            </a:r>
          </a:p>
        </p:txBody>
      </p:sp>
    </p:spTree>
    <p:extLst>
      <p:ext uri="{BB962C8B-B14F-4D97-AF65-F5344CB8AC3E}">
        <p14:creationId xmlns:p14="http://schemas.microsoft.com/office/powerpoint/2010/main" val="36753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8F50-A2E0-4FA4-9817-2048B1FB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056D-E59D-4760-ABDF-2499A94E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Iftekhar Jamil (BSSE0802)</a:t>
            </a:r>
          </a:p>
          <a:p>
            <a:r>
              <a:rPr lang="en-US" dirty="0"/>
              <a:t>Ibrahim Khalil (BSSE0804)</a:t>
            </a:r>
          </a:p>
          <a:p>
            <a:r>
              <a:rPr lang="en-US" dirty="0" err="1"/>
              <a:t>Tulshi</a:t>
            </a:r>
            <a:r>
              <a:rPr lang="en-US" dirty="0"/>
              <a:t> Chandra Das (BSSE0811)</a:t>
            </a:r>
          </a:p>
        </p:txBody>
      </p:sp>
    </p:spTree>
    <p:extLst>
      <p:ext uri="{BB962C8B-B14F-4D97-AF65-F5344CB8AC3E}">
        <p14:creationId xmlns:p14="http://schemas.microsoft.com/office/powerpoint/2010/main" val="4112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182-54CE-4A0D-8D81-4D42C92E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2D2002-6BE9-49AE-8772-9AF2417D0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817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4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46D1-D94B-445A-9928-4CFBCC0C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97147C-72E5-4A7A-AD2F-DA860225E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30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37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17C0-7171-4C90-B5CE-E2FF1FA9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2E6D-16C5-42DD-8701-4413CFE1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collected from here:</a:t>
            </a:r>
          </a:p>
          <a:p>
            <a:r>
              <a:rPr lang="en-US" dirty="0">
                <a:hlinkClick r:id="rId2"/>
              </a:rPr>
              <a:t>https://github.com/spMohanty/PlantVillage-Dataset/tree/master/raw/color</a:t>
            </a:r>
            <a:endParaRPr lang="en-US" dirty="0"/>
          </a:p>
          <a:p>
            <a:r>
              <a:rPr lang="en-US" dirty="0"/>
              <a:t>Contains 23 different classes</a:t>
            </a:r>
          </a:p>
          <a:p>
            <a:r>
              <a:rPr lang="en-US" dirty="0"/>
              <a:t>7 different crops type</a:t>
            </a:r>
          </a:p>
          <a:p>
            <a:r>
              <a:rPr lang="en-US" dirty="0"/>
              <a:t>We will work on Tomato leaf diseases</a:t>
            </a:r>
          </a:p>
          <a:p>
            <a:r>
              <a:rPr lang="en-US" dirty="0"/>
              <a:t>Tomato leaf has 8 different classes ( 7 unhealthy, 1 healthy) 	</a:t>
            </a:r>
          </a:p>
        </p:txBody>
      </p:sp>
    </p:spTree>
    <p:extLst>
      <p:ext uri="{BB962C8B-B14F-4D97-AF65-F5344CB8AC3E}">
        <p14:creationId xmlns:p14="http://schemas.microsoft.com/office/powerpoint/2010/main" val="236158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8520-6910-4C0A-93ED-D7F3DB7D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F139BD-5337-470A-8997-98A0947B1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2750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97E132-B11C-4C14-9E19-D24FEC3C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15" y="1772750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EFDB94-5093-4C62-A883-93DD7925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80" y="1772750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F6FB523-1845-46A5-8C36-CBB7D1F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38" y="1772750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03810B-E432-490D-BA4B-F2311F1DB0B5}"/>
              </a:ext>
            </a:extLst>
          </p:cNvPr>
          <p:cNvSpPr/>
          <p:nvPr/>
        </p:nvSpPr>
        <p:spPr>
          <a:xfrm>
            <a:off x="958120" y="3830150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Bacterial  spot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D57F4-3AEA-4653-A458-1A74CE8DC40C}"/>
              </a:ext>
            </a:extLst>
          </p:cNvPr>
          <p:cNvSpPr/>
          <p:nvPr/>
        </p:nvSpPr>
        <p:spPr>
          <a:xfrm>
            <a:off x="3879296" y="3830150"/>
            <a:ext cx="1227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Early blight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7FF3A-C87E-4090-9C77-A0EC7C947ABD}"/>
              </a:ext>
            </a:extLst>
          </p:cNvPr>
          <p:cNvSpPr/>
          <p:nvPr/>
        </p:nvSpPr>
        <p:spPr>
          <a:xfrm>
            <a:off x="7023278" y="3830150"/>
            <a:ext cx="116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 blight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70A96-8931-4C90-97E1-2AF4407219DA}"/>
              </a:ext>
            </a:extLst>
          </p:cNvPr>
          <p:cNvSpPr/>
          <p:nvPr/>
        </p:nvSpPr>
        <p:spPr>
          <a:xfrm>
            <a:off x="9722480" y="3830150"/>
            <a:ext cx="1111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 mold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7D98D1-B59C-49ED-B2F0-7E10ACE42A14}"/>
              </a:ext>
            </a:extLst>
          </p:cNvPr>
          <p:cNvSpPr/>
          <p:nvPr/>
        </p:nvSpPr>
        <p:spPr>
          <a:xfrm>
            <a:off x="976940" y="6488668"/>
            <a:ext cx="1483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Septoria  spot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E168E-776E-46EA-A1F7-28934A3F9F74}"/>
              </a:ext>
            </a:extLst>
          </p:cNvPr>
          <p:cNvSpPr/>
          <p:nvPr/>
        </p:nvSpPr>
        <p:spPr>
          <a:xfrm>
            <a:off x="3869905" y="6488668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spot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1329DB-47D8-443F-BDC2-2CD655247ADB}"/>
              </a:ext>
            </a:extLst>
          </p:cNvPr>
          <p:cNvSpPr/>
          <p:nvPr/>
        </p:nvSpPr>
        <p:spPr>
          <a:xfrm>
            <a:off x="6992790" y="6488668"/>
            <a:ext cx="122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spot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9DFB91-DD1E-42F7-970A-BB60DC3E4DCD}"/>
              </a:ext>
            </a:extLst>
          </p:cNvPr>
          <p:cNvSpPr/>
          <p:nvPr/>
        </p:nvSpPr>
        <p:spPr>
          <a:xfrm>
            <a:off x="9624444" y="6488668"/>
            <a:ext cx="130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 leaf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F779CA3-B6FC-4273-96EC-645BBDAD2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3425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40E7FD-DE43-4B25-ADD6-95B822B6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15" y="4494835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A13DDEB-8781-4520-ACBB-93C2BEA0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756" y="4494835"/>
            <a:ext cx="1975338" cy="197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8BC75B4-6CAE-4F78-9811-F2C10680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38" y="4413425"/>
            <a:ext cx="1999456" cy="199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67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E4BF-FC1B-42FD-82D9-061526FA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 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99A7-269B-49B9-A535-1E4ABE37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is a category of NN that is used to do image recognition, image classification, object detection and so on.</a:t>
            </a:r>
          </a:p>
          <a:p>
            <a:endParaRPr lang="en-US" dirty="0"/>
          </a:p>
        </p:txBody>
      </p:sp>
      <p:pic>
        <p:nvPicPr>
          <p:cNvPr id="2052" name="Picture 4" descr="Image result for convolutional neural network image">
            <a:extLst>
              <a:ext uri="{FF2B5EF4-FFF2-40B4-BE49-F238E27FC236}">
                <a16:creationId xmlns:a16="http://schemas.microsoft.com/office/drawing/2014/main" id="{BA3D9F7B-189F-4E7C-B4B5-CF121CA1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18077"/>
            <a:ext cx="6975231" cy="40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0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C2C9-B23B-4786-ABD9-5BA40B36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2824-9907-44F8-AF00-06B49158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OpenCV</a:t>
            </a:r>
          </a:p>
          <a:p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5456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96D1-0372-4FA0-B2F8-78772EDC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4561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54885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Plant Doctor  A Neural Network tool  for detecting leaf diseases</vt:lpstr>
      <vt:lpstr>Presented by</vt:lpstr>
      <vt:lpstr>How it works</vt:lpstr>
      <vt:lpstr>Methodology</vt:lpstr>
      <vt:lpstr>Dataset</vt:lpstr>
      <vt:lpstr>Dataset</vt:lpstr>
      <vt:lpstr>Generate an NN Model</vt:lpstr>
      <vt:lpstr>Tools and Technologies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PGP- Pretty Good Privacy</dc:title>
  <dc:creator>Iftekhar Jamil</dc:creator>
  <cp:lastModifiedBy>Tulshi Das</cp:lastModifiedBy>
  <cp:revision>33</cp:revision>
  <dcterms:created xsi:type="dcterms:W3CDTF">2019-10-20T10:48:20Z</dcterms:created>
  <dcterms:modified xsi:type="dcterms:W3CDTF">2019-10-22T05:35:13Z</dcterms:modified>
</cp:coreProperties>
</file>