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  <a:srgbClr val="CC6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CC795-FDA9-49EB-9025-7E2F37AA76E4}" v="1" dt="2025-06-14T18:38:11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83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206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771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7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2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65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89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097F3B7-EFED-4959-A0C7-4DE9C1FAF0DD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78A28CC-1381-495F-B2BD-941C42BFC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7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77A0-93B1-EA28-2233-07DC8C17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783" y="1614986"/>
            <a:ext cx="10693422" cy="142977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PIZZA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SALES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REPORT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E74F6-F2AF-9FD8-52EF-F27852ED3D68}"/>
              </a:ext>
            </a:extLst>
          </p:cNvPr>
          <p:cNvSpPr txBox="1"/>
          <p:nvPr/>
        </p:nvSpPr>
        <p:spPr>
          <a:xfrm>
            <a:off x="3320634" y="3429000"/>
            <a:ext cx="6653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6C0000"/>
                </a:solidFill>
              </a:rPr>
              <a:t>USING</a:t>
            </a:r>
            <a:r>
              <a:rPr lang="en-US" sz="4800" b="1" dirty="0">
                <a:solidFill>
                  <a:srgbClr val="FFFF00"/>
                </a:solidFill>
              </a:rPr>
              <a:t> POWER BI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6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2940-7BA8-C88C-3B3B-B9B3D038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324"/>
            <a:ext cx="10515600" cy="4761352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250000"/>
              </a:lnSpc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DATA</a:t>
            </a:r>
            <a:b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QUERIES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REPORT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CONNECTING TO MS SQL SERVER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REPORT/DASHBOARD (1-2) PAGES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ABCA5-B1C6-43FB-AFD6-7F53513592A4}"/>
              </a:ext>
            </a:extLst>
          </p:cNvPr>
          <p:cNvSpPr txBox="1"/>
          <p:nvPr/>
        </p:nvSpPr>
        <p:spPr>
          <a:xfrm>
            <a:off x="749030" y="524162"/>
            <a:ext cx="57490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STEPS TO CREATE DASHBOARD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8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EF71-3B29-5501-4805-07F66BEB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64" y="1352146"/>
            <a:ext cx="10343227" cy="489301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FF00"/>
                </a:solidFill>
              </a:rPr>
              <a:t>KPI's REQUIREMENT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We need to analyze key indicators for our pizza sales data to gain insights into our business performance.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Specifically, we want to calculate the following metrics: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1.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Total Revenue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The sum of the total price of all pizza orders.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2. </a:t>
            </a:r>
            <a:r>
              <a:rPr lang="en-US" b="1" dirty="0">
                <a:solidFill>
                  <a:srgbClr val="00B0F0"/>
                </a:solidFill>
              </a:rPr>
              <a:t>Average Order Value: </a:t>
            </a:r>
            <a:r>
              <a:rPr lang="en-US" dirty="0">
                <a:solidFill>
                  <a:schemeClr val="bg1"/>
                </a:solidFill>
              </a:rPr>
              <a:t>The average amount spent per order, calculated by dividing the total revenue by the total number of orders.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3. </a:t>
            </a:r>
            <a:r>
              <a:rPr lang="en-US" b="1" dirty="0">
                <a:solidFill>
                  <a:srgbClr val="00B0F0"/>
                </a:solidFill>
              </a:rPr>
              <a:t>Total Pizzas Sold: </a:t>
            </a:r>
            <a:r>
              <a:rPr lang="en-US" dirty="0">
                <a:solidFill>
                  <a:schemeClr val="bg1"/>
                </a:solidFill>
              </a:rPr>
              <a:t>The sum of the quantities of all pizzas sold.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4. </a:t>
            </a:r>
            <a:r>
              <a:rPr lang="en-US" b="1" dirty="0">
                <a:solidFill>
                  <a:srgbClr val="00B0F0"/>
                </a:solidFill>
              </a:rPr>
              <a:t>Total Orders: </a:t>
            </a:r>
            <a:r>
              <a:rPr lang="en-US" dirty="0">
                <a:solidFill>
                  <a:schemeClr val="bg1"/>
                </a:solidFill>
              </a:rPr>
              <a:t>The total number of orders placed.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5. </a:t>
            </a:r>
            <a:r>
              <a:rPr lang="en-US" b="1" dirty="0">
                <a:solidFill>
                  <a:srgbClr val="00B0F0"/>
                </a:solidFill>
              </a:rPr>
              <a:t>Average Pizzas Per Order: </a:t>
            </a:r>
            <a:r>
              <a:rPr lang="en-US" dirty="0">
                <a:solidFill>
                  <a:schemeClr val="bg1"/>
                </a:solidFill>
              </a:rPr>
              <a:t>The average number of pizzas sold per order, calculated by dividing the total number of pizzas sold by the total number of orders.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392D-45A7-F73C-B8F4-0AB8D997AFD3}"/>
              </a:ext>
            </a:extLst>
          </p:cNvPr>
          <p:cNvSpPr txBox="1"/>
          <p:nvPr/>
        </p:nvSpPr>
        <p:spPr>
          <a:xfrm>
            <a:off x="872764" y="515566"/>
            <a:ext cx="5625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6469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19D3C-3128-2733-C74B-ACA919A1F719}"/>
              </a:ext>
            </a:extLst>
          </p:cNvPr>
          <p:cNvSpPr txBox="1"/>
          <p:nvPr/>
        </p:nvSpPr>
        <p:spPr>
          <a:xfrm>
            <a:off x="736576" y="1264596"/>
            <a:ext cx="105183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FFFF00"/>
                </a:solidFill>
              </a:rPr>
              <a:t>CHARTS REQUIREMENT</a:t>
            </a:r>
          </a:p>
          <a:p>
            <a:endParaRPr lang="en-IN" dirty="0"/>
          </a:p>
          <a:p>
            <a:r>
              <a:rPr lang="en-IN" dirty="0">
                <a:solidFill>
                  <a:schemeClr val="bg1"/>
                </a:solidFill>
              </a:rPr>
              <a:t>We would like to visualize various aspects of our pizza sales data to gain insights and understand key trends.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We have identified the following requirements for creating charts: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1</a:t>
            </a:r>
            <a:r>
              <a:rPr lang="en-IN" dirty="0">
                <a:solidFill>
                  <a:srgbClr val="00B0F0"/>
                </a:solidFill>
              </a:rPr>
              <a:t>. Daily Trend for Total Orders: </a:t>
            </a:r>
            <a:r>
              <a:rPr lang="en-IN" dirty="0">
                <a:solidFill>
                  <a:schemeClr val="bg1"/>
                </a:solidFill>
              </a:rPr>
              <a:t>Create a bar chart that displays the daily trend of total orders over a specific time period. This chart will help us identify any patterns or fluctuations in order volumes on a daily basis.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2. </a:t>
            </a:r>
            <a:r>
              <a:rPr lang="en-IN" dirty="0">
                <a:solidFill>
                  <a:srgbClr val="00B0F0"/>
                </a:solidFill>
              </a:rPr>
              <a:t>Monthly Trend for Total Orders: </a:t>
            </a:r>
            <a:r>
              <a:rPr lang="en-IN" dirty="0">
                <a:solidFill>
                  <a:schemeClr val="bg1"/>
                </a:solidFill>
              </a:rPr>
              <a:t>Create a line chart that illustrates the hourly trend of total orders throughout the day. This chart will allow us to identify peak hours or periods of high order activity.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3. </a:t>
            </a:r>
            <a:r>
              <a:rPr lang="en-IN" dirty="0">
                <a:solidFill>
                  <a:srgbClr val="00B0F0"/>
                </a:solidFill>
              </a:rPr>
              <a:t>Percentage of Sales by Pizza Category: </a:t>
            </a:r>
            <a:r>
              <a:rPr lang="en-IN" dirty="0">
                <a:solidFill>
                  <a:schemeClr val="bg1"/>
                </a:solidFill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07D2D-16D6-05EE-F7D7-294442AA4CB5}"/>
              </a:ext>
            </a:extLst>
          </p:cNvPr>
          <p:cNvSpPr txBox="1"/>
          <p:nvPr/>
        </p:nvSpPr>
        <p:spPr>
          <a:xfrm>
            <a:off x="736577" y="437744"/>
            <a:ext cx="5625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4958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E34849-C445-5075-7D8A-1235323DAE50}"/>
              </a:ext>
            </a:extLst>
          </p:cNvPr>
          <p:cNvSpPr txBox="1"/>
          <p:nvPr/>
        </p:nvSpPr>
        <p:spPr>
          <a:xfrm>
            <a:off x="768485" y="1381328"/>
            <a:ext cx="105253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CHARTS REQUIREMENT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4. </a:t>
            </a:r>
            <a:r>
              <a:rPr lang="en-IN" dirty="0">
                <a:solidFill>
                  <a:srgbClr val="00B0F0"/>
                </a:solidFill>
              </a:rPr>
              <a:t>Percentage of Sales by Pizza Size: </a:t>
            </a:r>
            <a:r>
              <a:rPr lang="en-IN" dirty="0">
                <a:solidFill>
                  <a:schemeClr val="bg1"/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5. </a:t>
            </a:r>
            <a:r>
              <a:rPr lang="en-IN" dirty="0">
                <a:solidFill>
                  <a:srgbClr val="00B0F0"/>
                </a:solidFill>
              </a:rPr>
              <a:t>Total Pizzas Sold by Pizza Category: </a:t>
            </a:r>
            <a:r>
              <a:rPr lang="en-IN" dirty="0">
                <a:solidFill>
                  <a:schemeClr val="bg1"/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6. </a:t>
            </a:r>
            <a:r>
              <a:rPr lang="en-IN" dirty="0">
                <a:solidFill>
                  <a:srgbClr val="00B0F0"/>
                </a:solidFill>
              </a:rPr>
              <a:t>Top 5 Best Sellers by Revenue, Total Quantity and Total Orders: </a:t>
            </a:r>
            <a:r>
              <a:rPr lang="en-IN" dirty="0">
                <a:solidFill>
                  <a:schemeClr val="bg1"/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FFFF00"/>
                </a:solidFill>
              </a:rPr>
              <a:t>7. </a:t>
            </a:r>
            <a:r>
              <a:rPr lang="en-IN" dirty="0">
                <a:solidFill>
                  <a:srgbClr val="00B0F0"/>
                </a:solidFill>
              </a:rPr>
              <a:t>Bottom 5 Best Sellers by Revenue, Total Quantity and Total Orders: </a:t>
            </a:r>
            <a:r>
              <a:rPr lang="en-IN" dirty="0">
                <a:solidFill>
                  <a:schemeClr val="bg1"/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4121B-D581-AF01-CC7D-E08C63446C20}"/>
              </a:ext>
            </a:extLst>
          </p:cNvPr>
          <p:cNvSpPr txBox="1"/>
          <p:nvPr/>
        </p:nvSpPr>
        <p:spPr>
          <a:xfrm>
            <a:off x="736577" y="437744"/>
            <a:ext cx="5625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91383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6C0000">
                <a:alpha val="80000"/>
              </a:srgbClr>
            </a:gs>
            <a:gs pos="19000">
              <a:srgbClr val="6C0000">
                <a:alpha val="8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C80EF2-4F09-4A2B-B394-E9D0ADD901DB}"/>
              </a:ext>
            </a:extLst>
          </p:cNvPr>
          <p:cNvSpPr txBox="1"/>
          <p:nvPr/>
        </p:nvSpPr>
        <p:spPr>
          <a:xfrm>
            <a:off x="583660" y="1634247"/>
            <a:ext cx="106031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MS OFFICE/EXCEL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MS SQL SERVER: 19.0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SQL SERVER MANAGEMENT STUDIO: 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POWER BI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96155-D714-F1ED-65DE-D14C95E7D0E4}"/>
              </a:ext>
            </a:extLst>
          </p:cNvPr>
          <p:cNvSpPr txBox="1"/>
          <p:nvPr/>
        </p:nvSpPr>
        <p:spPr>
          <a:xfrm>
            <a:off x="697666" y="496109"/>
            <a:ext cx="562531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SOFTWARE USED</a:t>
            </a:r>
          </a:p>
        </p:txBody>
      </p:sp>
    </p:spTree>
    <p:extLst>
      <p:ext uri="{BB962C8B-B14F-4D97-AF65-F5344CB8AC3E}">
        <p14:creationId xmlns:p14="http://schemas.microsoft.com/office/powerpoint/2010/main" val="14618130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36</TotalTime>
  <Words>546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Century Schoolbook</vt:lpstr>
      <vt:lpstr>Times New Roman</vt:lpstr>
      <vt:lpstr>Wingdings 2</vt:lpstr>
      <vt:lpstr>View</vt:lpstr>
      <vt:lpstr>PIZZA SALES REPORT </vt:lpstr>
      <vt:lpstr>IMPORT DATA CREATE DATABASE WRITING QUERIES CREATING REPORT POWER BI CONNECTING TO MS SQL SERVER DATA CLEANING DATA PROCESSING DATA VISUALIZATION REPORT/DASHBOARD (1-2) PAGES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LITHIYASREE R</dc:creator>
  <cp:lastModifiedBy>LITHIYASREE R</cp:lastModifiedBy>
  <cp:revision>2</cp:revision>
  <dcterms:created xsi:type="dcterms:W3CDTF">2025-06-14T18:07:02Z</dcterms:created>
  <dcterms:modified xsi:type="dcterms:W3CDTF">2025-06-14T18:43:57Z</dcterms:modified>
</cp:coreProperties>
</file>