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F5E5-C24F-9B06-D7611DC19786}"/>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F5E5-C24F-9B06-D7611DC19786}"/>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F5E5-C24F-9B06-D7611DC19786}"/>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F5E5-C24F-9B06-D7611DC19786}"/>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371654" y="3259605"/>
            <a:ext cx="8610600" cy="1938992"/>
          </a:xfrm>
          <a:prstGeom prst="rect">
            <a:avLst/>
          </a:prstGeom>
          <a:noFill/>
        </p:spPr>
        <p:txBody>
          <a:bodyPr wrap="square" rtlCol="0">
            <a:spAutoFit/>
          </a:bodyPr>
          <a:lstStyle/>
          <a:p>
            <a:r>
              <a:rPr lang="en-US" sz="2400" dirty="0"/>
              <a:t>STUDENT NAME</a:t>
            </a:r>
            <a:r>
              <a:rPr lang="en-IN" sz="2400" dirty="0"/>
              <a:t>: </a:t>
            </a:r>
            <a:r>
              <a:rPr lang="en-IN" sz="2400" dirty="0" err="1"/>
              <a:t>lithyasree</a:t>
            </a:r>
            <a:r>
              <a:rPr lang="en-IN" sz="2400" dirty="0"/>
              <a:t>  v</a:t>
            </a:r>
            <a:endParaRPr lang="en-US" sz="2400" dirty="0"/>
          </a:p>
          <a:p>
            <a:r>
              <a:rPr lang="en-US" sz="2400" dirty="0"/>
              <a:t>REGISTER NO: 31221</a:t>
            </a:r>
            <a:r>
              <a:rPr lang="en-IN" sz="2400"/>
              <a:t>0828</a:t>
            </a:r>
            <a:endParaRPr lang="en-US" sz="2400" dirty="0"/>
          </a:p>
          <a:p>
            <a:r>
              <a:rPr lang="en-US" sz="2400" dirty="0"/>
              <a:t>DEPARTMENT: B.COM </a:t>
            </a:r>
            <a:r>
              <a:rPr lang="en-IN" sz="2400" dirty="0"/>
              <a:t>(General)  III - B</a:t>
            </a:r>
            <a:endParaRPr lang="en-US" sz="2400" dirty="0"/>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499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7678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22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647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549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447686"/>
            <a:ext cx="6934200" cy="1463042"/>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549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2606041"/>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229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463041"/>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Lithyasree Vijayan</cp:lastModifiedBy>
  <cp:revision>4</cp:revision>
  <dcterms:created xsi:type="dcterms:W3CDTF">2024-03-29T04:07:22Z</dcterms:created>
  <dcterms:modified xsi:type="dcterms:W3CDTF">2024-08-31T05:16:46Z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4f763cc40942462dae304f7f1ead76d3</vt:lpwstr>
  </property>
</Properties>
</file>