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278" r:id="rId4"/>
    <p:sldId id="273" r:id="rId5"/>
    <p:sldId id="275" r:id="rId6"/>
    <p:sldId id="261" r:id="rId7"/>
    <p:sldId id="268" r:id="rId8"/>
    <p:sldId id="274" r:id="rId9"/>
    <p:sldId id="267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5226" autoAdjust="0"/>
  </p:normalViewPr>
  <p:slideViewPr>
    <p:cSldViewPr snapToGrid="0" showGuides="1">
      <p:cViewPr varScale="1">
        <p:scale>
          <a:sx n="86" d="100"/>
          <a:sy n="86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1DD97F-06EA-482C-B9F9-1908CDF483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F362E-0611-42B3-B425-782DC5957A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792C7-39F8-4CE1-A357-FF448D882C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C0D77-E7AC-4607-9D95-9EC863CA5DBB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F1452-40E9-48DE-98D5-69325A4CE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ED5C0-6CD7-4773-BE55-5F7F79C5FA32}" type="datetimeFigureOut">
              <a:rPr lang="en-US" smtClean="0"/>
              <a:t>4/6/2023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2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757DD-4E05-4BD5-81F3-3D3927FDCE3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C0BAF-8582-4EA0-9C70-E3DA6D4066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https://www.pexels.com/photo/two-imac-s-with-keyboard-and-phones-on-desk-326503/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https://www.pexels.com/photo/two-imac-s-with-keyboard-and-phones-on-desk-326503/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https://www.pexels.com/photo/group-of-people-using-laptops-1560932/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https://www.pexels.com/photo/group-of-people-using-laptops-1560932/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https://pixabay.com/vectors/laptop-gears-computer-internet-4156928/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https://pixabay.com/vectors/laptop-gears-computer-internet-4156928/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3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https://www.pexels.com/photo/photo-of-people-doing-handshakes-3183197/</a:t>
            </a:r>
          </a:p>
          <a:p>
            <a:r>
              <a:rPr lang="en-US" dirty="0"/>
              <a:t>https://www.pexels.com/photo/photo-of-person-using-laptop-3183145/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3D60415-FA3D-4D6A-9EB7-C290824FCE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14052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AD0B19-86EF-422E-9AAC-6BF163056A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7086" y="3141167"/>
            <a:ext cx="7024915" cy="3716831"/>
          </a:xfrm>
          <a:custGeom>
            <a:avLst/>
            <a:gdLst>
              <a:gd name="connsiteX0" fmla="*/ 2670557 w 7600951"/>
              <a:gd name="connsiteY0" fmla="*/ 1022 h 4021606"/>
              <a:gd name="connsiteX1" fmla="*/ 6508863 w 7600951"/>
              <a:gd name="connsiteY1" fmla="*/ 1432235 h 4021606"/>
              <a:gd name="connsiteX2" fmla="*/ 7550870 w 7600951"/>
              <a:gd name="connsiteY2" fmla="*/ 1391891 h 4021606"/>
              <a:gd name="connsiteX3" fmla="*/ 7600951 w 7600951"/>
              <a:gd name="connsiteY3" fmla="*/ 1374564 h 4021606"/>
              <a:gd name="connsiteX4" fmla="*/ 7600951 w 7600951"/>
              <a:gd name="connsiteY4" fmla="*/ 4021606 h 4021606"/>
              <a:gd name="connsiteX5" fmla="*/ 0 w 7600951"/>
              <a:gd name="connsiteY5" fmla="*/ 4021606 h 4021606"/>
              <a:gd name="connsiteX6" fmla="*/ 1556 w 7600951"/>
              <a:gd name="connsiteY6" fmla="*/ 3982542 h 4021606"/>
              <a:gd name="connsiteX7" fmla="*/ 6118 w 7600951"/>
              <a:gd name="connsiteY7" fmla="*/ 3245483 h 4021606"/>
              <a:gd name="connsiteX8" fmla="*/ 1898571 w 7600951"/>
              <a:gd name="connsiteY8" fmla="*/ 167073 h 4021606"/>
              <a:gd name="connsiteX9" fmla="*/ 2670557 w 7600951"/>
              <a:gd name="connsiteY9" fmla="*/ 1022 h 402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00951" h="4021606">
                <a:moveTo>
                  <a:pt x="2670557" y="1022"/>
                </a:moveTo>
                <a:cubicBezTo>
                  <a:pt x="4077416" y="-40126"/>
                  <a:pt x="5543114" y="1174037"/>
                  <a:pt x="6508863" y="1432235"/>
                </a:cubicBezTo>
                <a:cubicBezTo>
                  <a:pt x="6830780" y="1519586"/>
                  <a:pt x="7185521" y="1507222"/>
                  <a:pt x="7550870" y="1391891"/>
                </a:cubicBezTo>
                <a:lnTo>
                  <a:pt x="7600951" y="1374564"/>
                </a:lnTo>
                <a:lnTo>
                  <a:pt x="7600951" y="4021606"/>
                </a:lnTo>
                <a:lnTo>
                  <a:pt x="0" y="4021606"/>
                </a:lnTo>
                <a:lnTo>
                  <a:pt x="1556" y="3982542"/>
                </a:lnTo>
                <a:cubicBezTo>
                  <a:pt x="3838" y="3900899"/>
                  <a:pt x="6118" y="3704503"/>
                  <a:pt x="6118" y="3245483"/>
                </a:cubicBezTo>
                <a:cubicBezTo>
                  <a:pt x="6118" y="2327441"/>
                  <a:pt x="284285" y="852179"/>
                  <a:pt x="1898571" y="167073"/>
                </a:cubicBezTo>
                <a:cubicBezTo>
                  <a:pt x="2151516" y="59311"/>
                  <a:pt x="2410028" y="8642"/>
                  <a:pt x="2670557" y="102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5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682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383456B-C095-4C78-B697-C36B681E81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19589" y="3429000"/>
            <a:ext cx="8172411" cy="3429000"/>
          </a:xfrm>
          <a:custGeom>
            <a:avLst/>
            <a:gdLst>
              <a:gd name="connsiteX0" fmla="*/ 1199318 w 5716722"/>
              <a:gd name="connsiteY0" fmla="*/ 0 h 2398636"/>
              <a:gd name="connsiteX1" fmla="*/ 5716722 w 5716722"/>
              <a:gd name="connsiteY1" fmla="*/ 0 h 2398636"/>
              <a:gd name="connsiteX2" fmla="*/ 5716722 w 5716722"/>
              <a:gd name="connsiteY2" fmla="*/ 2398636 h 2398636"/>
              <a:gd name="connsiteX3" fmla="*/ 1199318 w 5716722"/>
              <a:gd name="connsiteY3" fmla="*/ 2398636 h 2398636"/>
              <a:gd name="connsiteX4" fmla="*/ 0 w 5716722"/>
              <a:gd name="connsiteY4" fmla="*/ 1199318 h 2398636"/>
              <a:gd name="connsiteX5" fmla="*/ 1199318 w 5716722"/>
              <a:gd name="connsiteY5" fmla="*/ 0 h 239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6722" h="2398636">
                <a:moveTo>
                  <a:pt x="1199318" y="0"/>
                </a:moveTo>
                <a:lnTo>
                  <a:pt x="5716722" y="0"/>
                </a:lnTo>
                <a:lnTo>
                  <a:pt x="5716722" y="2398636"/>
                </a:lnTo>
                <a:lnTo>
                  <a:pt x="1199318" y="2398636"/>
                </a:lnTo>
                <a:cubicBezTo>
                  <a:pt x="536953" y="2398636"/>
                  <a:pt x="0" y="1861683"/>
                  <a:pt x="0" y="1199318"/>
                </a:cubicBezTo>
                <a:cubicBezTo>
                  <a:pt x="0" y="536953"/>
                  <a:pt x="536953" y="0"/>
                  <a:pt x="11993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C67708-F042-48E4-919B-F164A5C3D2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172412" cy="3429000"/>
          </a:xfrm>
          <a:custGeom>
            <a:avLst/>
            <a:gdLst>
              <a:gd name="connsiteX0" fmla="*/ 0 w 5716722"/>
              <a:gd name="connsiteY0" fmla="*/ 0 h 2398636"/>
              <a:gd name="connsiteX1" fmla="*/ 4517404 w 5716722"/>
              <a:gd name="connsiteY1" fmla="*/ 0 h 2398636"/>
              <a:gd name="connsiteX2" fmla="*/ 5716722 w 5716722"/>
              <a:gd name="connsiteY2" fmla="*/ 1199318 h 2398636"/>
              <a:gd name="connsiteX3" fmla="*/ 4517404 w 5716722"/>
              <a:gd name="connsiteY3" fmla="*/ 2398636 h 2398636"/>
              <a:gd name="connsiteX4" fmla="*/ 0 w 5716722"/>
              <a:gd name="connsiteY4" fmla="*/ 2398636 h 239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6722" h="2398636">
                <a:moveTo>
                  <a:pt x="0" y="0"/>
                </a:moveTo>
                <a:lnTo>
                  <a:pt x="4517404" y="0"/>
                </a:lnTo>
                <a:cubicBezTo>
                  <a:pt x="5179769" y="0"/>
                  <a:pt x="5716722" y="536953"/>
                  <a:pt x="5716722" y="1199318"/>
                </a:cubicBezTo>
                <a:cubicBezTo>
                  <a:pt x="5716722" y="1861683"/>
                  <a:pt x="5179769" y="2398636"/>
                  <a:pt x="4517404" y="2398636"/>
                </a:cubicBezTo>
                <a:lnTo>
                  <a:pt x="0" y="23986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50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-power-point-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F5722-6F38-4A0A-BC41-88EEA095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DCD50-5C01-48DD-9CB3-F1B7ADE3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AE21-8AD3-47F3-8892-8B283D2A5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226A-3C56-4890-8ED9-63FF97ED1F0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5D96-4094-4BAE-8E0C-AC0D88D2B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AD01-D821-4246-BF96-DE55F3A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ADD6-A5D6-4C5C-8EC5-173ACEBCECB3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6CBF6-0EB4-4A4E-A7E7-38FF5B0A31B7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14267-9021-46A7-A527-6AC876435AA4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4851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23F436-7E02-4200-85C5-29E00E4666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414052" cy="6858000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78D89C-6DD5-41F1-805A-0D58B033BEBE}"/>
              </a:ext>
            </a:extLst>
          </p:cNvPr>
          <p:cNvSpPr/>
          <p:nvPr/>
        </p:nvSpPr>
        <p:spPr>
          <a:xfrm>
            <a:off x="3445848" y="0"/>
            <a:ext cx="8066502" cy="6858000"/>
          </a:xfrm>
          <a:custGeom>
            <a:avLst/>
            <a:gdLst>
              <a:gd name="connsiteX0" fmla="*/ 1910131 w 8066502"/>
              <a:gd name="connsiteY0" fmla="*/ 0 h 6858000"/>
              <a:gd name="connsiteX1" fmla="*/ 6156371 w 8066502"/>
              <a:gd name="connsiteY1" fmla="*/ 0 h 6858000"/>
              <a:gd name="connsiteX2" fmla="*/ 6288280 w 8066502"/>
              <a:gd name="connsiteY2" fmla="*/ 84565 h 6858000"/>
              <a:gd name="connsiteX3" fmla="*/ 8066502 w 8066502"/>
              <a:gd name="connsiteY3" fmla="*/ 3429000 h 6858000"/>
              <a:gd name="connsiteX4" fmla="*/ 6288280 w 8066502"/>
              <a:gd name="connsiteY4" fmla="*/ 6773435 h 6858000"/>
              <a:gd name="connsiteX5" fmla="*/ 6156372 w 8066502"/>
              <a:gd name="connsiteY5" fmla="*/ 6858000 h 6858000"/>
              <a:gd name="connsiteX6" fmla="*/ 1910131 w 8066502"/>
              <a:gd name="connsiteY6" fmla="*/ 6858000 h 6858000"/>
              <a:gd name="connsiteX7" fmla="*/ 1778222 w 8066502"/>
              <a:gd name="connsiteY7" fmla="*/ 6773435 h 6858000"/>
              <a:gd name="connsiteX8" fmla="*/ 0 w 8066502"/>
              <a:gd name="connsiteY8" fmla="*/ 3429000 h 6858000"/>
              <a:gd name="connsiteX9" fmla="*/ 1778222 w 8066502"/>
              <a:gd name="connsiteY9" fmla="*/ 845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6502" h="6858000">
                <a:moveTo>
                  <a:pt x="1910131" y="0"/>
                </a:moveTo>
                <a:lnTo>
                  <a:pt x="6156371" y="0"/>
                </a:lnTo>
                <a:lnTo>
                  <a:pt x="6288280" y="84565"/>
                </a:lnTo>
                <a:cubicBezTo>
                  <a:pt x="7361132" y="809369"/>
                  <a:pt x="8066502" y="2036811"/>
                  <a:pt x="8066502" y="3429000"/>
                </a:cubicBezTo>
                <a:cubicBezTo>
                  <a:pt x="8066502" y="4821190"/>
                  <a:pt x="7361132" y="6048631"/>
                  <a:pt x="6288280" y="6773435"/>
                </a:cubicBezTo>
                <a:lnTo>
                  <a:pt x="6156372" y="6858000"/>
                </a:lnTo>
                <a:lnTo>
                  <a:pt x="1910131" y="6858000"/>
                </a:lnTo>
                <a:lnTo>
                  <a:pt x="1778222" y="6773435"/>
                </a:lnTo>
                <a:cubicBezTo>
                  <a:pt x="705371" y="6048631"/>
                  <a:pt x="0" y="4821190"/>
                  <a:pt x="0" y="3429000"/>
                </a:cubicBezTo>
                <a:cubicBezTo>
                  <a:pt x="0" y="2036811"/>
                  <a:pt x="705371" y="809369"/>
                  <a:pt x="1778222" y="84565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FC01B0-E82D-49F6-B138-041E951B4FC2}"/>
              </a:ext>
            </a:extLst>
          </p:cNvPr>
          <p:cNvSpPr/>
          <p:nvPr/>
        </p:nvSpPr>
        <p:spPr>
          <a:xfrm>
            <a:off x="3654397" y="0"/>
            <a:ext cx="7649404" cy="6858000"/>
          </a:xfrm>
          <a:custGeom>
            <a:avLst/>
            <a:gdLst>
              <a:gd name="connsiteX0" fmla="*/ 2130329 w 7649404"/>
              <a:gd name="connsiteY0" fmla="*/ 0 h 6858000"/>
              <a:gd name="connsiteX1" fmla="*/ 5519075 w 7649404"/>
              <a:gd name="connsiteY1" fmla="*/ 0 h 6858000"/>
              <a:gd name="connsiteX2" fmla="*/ 5647782 w 7649404"/>
              <a:gd name="connsiteY2" fmla="*/ 65920 h 6858000"/>
              <a:gd name="connsiteX3" fmla="*/ 7649404 w 7649404"/>
              <a:gd name="connsiteY3" fmla="*/ 3429001 h 6858000"/>
              <a:gd name="connsiteX4" fmla="*/ 5647782 w 7649404"/>
              <a:gd name="connsiteY4" fmla="*/ 6792082 h 6858000"/>
              <a:gd name="connsiteX5" fmla="*/ 5519079 w 7649404"/>
              <a:gd name="connsiteY5" fmla="*/ 6858000 h 6858000"/>
              <a:gd name="connsiteX6" fmla="*/ 2130325 w 7649404"/>
              <a:gd name="connsiteY6" fmla="*/ 6858000 h 6858000"/>
              <a:gd name="connsiteX7" fmla="*/ 2001622 w 7649404"/>
              <a:gd name="connsiteY7" fmla="*/ 6792082 h 6858000"/>
              <a:gd name="connsiteX8" fmla="*/ 0 w 7649404"/>
              <a:gd name="connsiteY8" fmla="*/ 3429001 h 6858000"/>
              <a:gd name="connsiteX9" fmla="*/ 2001622 w 7649404"/>
              <a:gd name="connsiteY9" fmla="*/ 659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49404" h="6858000">
                <a:moveTo>
                  <a:pt x="2130329" y="0"/>
                </a:moveTo>
                <a:lnTo>
                  <a:pt x="5519075" y="0"/>
                </a:lnTo>
                <a:lnTo>
                  <a:pt x="5647782" y="65920"/>
                </a:lnTo>
                <a:cubicBezTo>
                  <a:pt x="6840038" y="713592"/>
                  <a:pt x="7649404" y="1976778"/>
                  <a:pt x="7649404" y="3429001"/>
                </a:cubicBezTo>
                <a:cubicBezTo>
                  <a:pt x="7649404" y="4881225"/>
                  <a:pt x="6840038" y="6144410"/>
                  <a:pt x="5647782" y="6792082"/>
                </a:cubicBezTo>
                <a:lnTo>
                  <a:pt x="5519079" y="6858000"/>
                </a:lnTo>
                <a:lnTo>
                  <a:pt x="2130325" y="6858000"/>
                </a:lnTo>
                <a:lnTo>
                  <a:pt x="2001622" y="6792082"/>
                </a:lnTo>
                <a:cubicBezTo>
                  <a:pt x="809366" y="6144410"/>
                  <a:pt x="0" y="4881225"/>
                  <a:pt x="0" y="3429001"/>
                </a:cubicBezTo>
                <a:cubicBezTo>
                  <a:pt x="0" y="1976778"/>
                  <a:pt x="809366" y="713592"/>
                  <a:pt x="2001622" y="6592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08C4D-119A-44A7-B9D7-24A64AF347C9}"/>
              </a:ext>
            </a:extLst>
          </p:cNvPr>
          <p:cNvGrpSpPr/>
          <p:nvPr/>
        </p:nvGrpSpPr>
        <p:grpSpPr>
          <a:xfrm>
            <a:off x="10027709" y="724773"/>
            <a:ext cx="1879600" cy="1879600"/>
            <a:chOff x="3716896" y="4792293"/>
            <a:chExt cx="830412" cy="8304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88789-38F1-4569-95CD-575A3E4E15AB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6593F8-43AB-4587-A068-3A95668987ED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FEEBF5-A04E-4E51-96AC-CDBD565DBBE9}"/>
              </a:ext>
            </a:extLst>
          </p:cNvPr>
          <p:cNvGrpSpPr/>
          <p:nvPr/>
        </p:nvGrpSpPr>
        <p:grpSpPr>
          <a:xfrm rot="10800000">
            <a:off x="11349869" y="5931324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6D78AA-F287-4E42-BAAC-8E3F3C4CD2B2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B6D20-C4DD-4EE3-BF09-7DBC961E9F50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7DC013-3DA0-4B71-B525-BF799193AE85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6BEBE-7B74-4555-B623-15C115B9F834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C47E810-704C-4B10-9396-4105F14E4AEB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744296-D762-46F4-B674-87A87711A91F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D111BB-B918-443F-A4AA-021055F78E33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A701A5-45AC-4432-AF63-0B24F9F75FD4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9A4E31-6930-4923-B8AD-8E4656759B8D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3852C9-CEA9-490A-9EC0-29E1F5850468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1B3546-6AAF-4F14-B5AE-9439ABCCB0B1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F78EEA5-9CC6-46CB-8B42-F36BCD4B6FC4}"/>
              </a:ext>
            </a:extLst>
          </p:cNvPr>
          <p:cNvSpPr/>
          <p:nvPr/>
        </p:nvSpPr>
        <p:spPr>
          <a:xfrm rot="18000000">
            <a:off x="5028472" y="1294202"/>
            <a:ext cx="298671" cy="25747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17A3F7D-C5F7-4E19-B5BD-43D6705DC3CE}"/>
              </a:ext>
            </a:extLst>
          </p:cNvPr>
          <p:cNvSpPr/>
          <p:nvPr/>
        </p:nvSpPr>
        <p:spPr>
          <a:xfrm rot="7200000">
            <a:off x="5819897" y="5212521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A92286-19CB-42E3-8766-B46C620BD024}"/>
              </a:ext>
            </a:extLst>
          </p:cNvPr>
          <p:cNvGrpSpPr/>
          <p:nvPr/>
        </p:nvGrpSpPr>
        <p:grpSpPr>
          <a:xfrm>
            <a:off x="4235074" y="1367435"/>
            <a:ext cx="6808436" cy="3785652"/>
            <a:chOff x="3940907" y="2444290"/>
            <a:chExt cx="5889119" cy="63505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70DF37-74EE-44C3-9E99-681064E8FC00}"/>
                </a:ext>
              </a:extLst>
            </p:cNvPr>
            <p:cNvSpPr txBox="1"/>
            <p:nvPr/>
          </p:nvSpPr>
          <p:spPr>
            <a:xfrm>
              <a:off x="3940907" y="2444290"/>
              <a:ext cx="5807862" cy="6350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sz="8000" b="1" dirty="0"/>
                <a:t>Architectures distribuées</a:t>
              </a:r>
              <a:endPara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EA3A69-BA4D-4B6F-8B1A-96D7F359CC3E}"/>
                </a:ext>
              </a:extLst>
            </p:cNvPr>
            <p:cNvSpPr txBox="1"/>
            <p:nvPr/>
          </p:nvSpPr>
          <p:spPr>
            <a:xfrm>
              <a:off x="4022164" y="3093764"/>
              <a:ext cx="5807862" cy="1394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spc="416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</a:t>
              </a:r>
              <a:r>
                <a:rPr lang="en-US" sz="4800" spc="416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ROJET</a:t>
              </a:r>
            </a:p>
          </p:txBody>
        </p: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09230E3-5C08-40D9-8BF4-1EE3EA0D8892}"/>
              </a:ext>
            </a:extLst>
          </p:cNvPr>
          <p:cNvSpPr/>
          <p:nvPr/>
        </p:nvSpPr>
        <p:spPr>
          <a:xfrm>
            <a:off x="9313800" y="361446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BA90F3B-2FFD-4682-8D0B-81EF9F7AAD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BA50AE2-913F-475B-8DC1-314AF71090B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644E90E-CCD6-4C48-8C14-D55687831BB6}"/>
              </a:ext>
            </a:extLst>
          </p:cNvPr>
          <p:cNvGrpSpPr/>
          <p:nvPr/>
        </p:nvGrpSpPr>
        <p:grpSpPr>
          <a:xfrm rot="16200000">
            <a:off x="211256" y="617894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0E9C8D9-E5C0-4EE7-808E-F4F64E10C75F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72D5A96-E562-4E23-B24C-AFD56D5F4E3D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83BC183-5E17-4BA8-9594-4CA57BC34231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6E80E46-33E4-4B47-8D22-B35DB1935CB0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93BD00-12CD-40BC-8E02-EEA247AD6CBF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9E3D5D9-9645-45E5-B19D-20D7E5EC4B2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E1D7FA7-D4F6-405D-AF78-FDC7608F865C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EBCA24-41DF-48BA-9D43-1DDB89061AB1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C7597C1-30D8-4BFC-8952-3112C553FCDD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135F1B-BB46-409B-B4AD-C3122A866566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F37450-83F8-4A6F-AC77-B81E73A2BEE4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D93398F-94AD-42BD-8CA9-9571019A34BA}"/>
              </a:ext>
            </a:extLst>
          </p:cNvPr>
          <p:cNvSpPr/>
          <p:nvPr/>
        </p:nvSpPr>
        <p:spPr>
          <a:xfrm rot="7200000">
            <a:off x="11806363" y="233138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694C2D6-BA4A-4C66-9E13-7DEBF0146FDB}"/>
              </a:ext>
            </a:extLst>
          </p:cNvPr>
          <p:cNvSpPr/>
          <p:nvPr/>
        </p:nvSpPr>
        <p:spPr>
          <a:xfrm>
            <a:off x="7746570" y="2999650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4AB4D05-E721-4120-9C32-A187F7AA086F}"/>
              </a:ext>
            </a:extLst>
          </p:cNvPr>
          <p:cNvSpPr/>
          <p:nvPr/>
        </p:nvSpPr>
        <p:spPr>
          <a:xfrm rot="18000000">
            <a:off x="4032975" y="3592699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428593D-EE72-4FC3-90DB-34A2E63A2F4C}"/>
              </a:ext>
            </a:extLst>
          </p:cNvPr>
          <p:cNvSpPr/>
          <p:nvPr/>
        </p:nvSpPr>
        <p:spPr>
          <a:xfrm>
            <a:off x="0" y="845"/>
            <a:ext cx="8172412" cy="3429000"/>
          </a:xfrm>
          <a:custGeom>
            <a:avLst/>
            <a:gdLst>
              <a:gd name="connsiteX0" fmla="*/ 0 w 8172412"/>
              <a:gd name="connsiteY0" fmla="*/ 0 h 3429000"/>
              <a:gd name="connsiteX1" fmla="*/ 6457912 w 8172412"/>
              <a:gd name="connsiteY1" fmla="*/ 0 h 3429000"/>
              <a:gd name="connsiteX2" fmla="*/ 8172412 w 8172412"/>
              <a:gd name="connsiteY2" fmla="*/ 1714500 h 3429000"/>
              <a:gd name="connsiteX3" fmla="*/ 6457912 w 8172412"/>
              <a:gd name="connsiteY3" fmla="*/ 3429000 h 3429000"/>
              <a:gd name="connsiteX4" fmla="*/ 0 w 8172412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12" h="3429000">
                <a:moveTo>
                  <a:pt x="0" y="0"/>
                </a:moveTo>
                <a:lnTo>
                  <a:pt x="6457912" y="0"/>
                </a:lnTo>
                <a:cubicBezTo>
                  <a:pt x="7404804" y="0"/>
                  <a:pt x="8172412" y="767608"/>
                  <a:pt x="8172412" y="1714500"/>
                </a:cubicBezTo>
                <a:cubicBezTo>
                  <a:pt x="8172412" y="2661392"/>
                  <a:pt x="7404804" y="3429000"/>
                  <a:pt x="6457912" y="3429000"/>
                </a:cubicBezTo>
                <a:lnTo>
                  <a:pt x="0" y="3429000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CDC865E-5FC1-456D-9E3A-BCB3770DC604}"/>
              </a:ext>
            </a:extLst>
          </p:cNvPr>
          <p:cNvSpPr/>
          <p:nvPr/>
        </p:nvSpPr>
        <p:spPr>
          <a:xfrm rot="10800000">
            <a:off x="4019589" y="3429000"/>
            <a:ext cx="8172412" cy="3429000"/>
          </a:xfrm>
          <a:custGeom>
            <a:avLst/>
            <a:gdLst>
              <a:gd name="connsiteX0" fmla="*/ 0 w 8172412"/>
              <a:gd name="connsiteY0" fmla="*/ 0 h 3429000"/>
              <a:gd name="connsiteX1" fmla="*/ 6457912 w 8172412"/>
              <a:gd name="connsiteY1" fmla="*/ 0 h 3429000"/>
              <a:gd name="connsiteX2" fmla="*/ 8172412 w 8172412"/>
              <a:gd name="connsiteY2" fmla="*/ 1714500 h 3429000"/>
              <a:gd name="connsiteX3" fmla="*/ 6457912 w 8172412"/>
              <a:gd name="connsiteY3" fmla="*/ 3429000 h 3429000"/>
              <a:gd name="connsiteX4" fmla="*/ 0 w 8172412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12" h="3429000">
                <a:moveTo>
                  <a:pt x="0" y="0"/>
                </a:moveTo>
                <a:lnTo>
                  <a:pt x="6457912" y="0"/>
                </a:lnTo>
                <a:cubicBezTo>
                  <a:pt x="7404804" y="0"/>
                  <a:pt x="8172412" y="767608"/>
                  <a:pt x="8172412" y="1714500"/>
                </a:cubicBezTo>
                <a:cubicBezTo>
                  <a:pt x="8172412" y="2661392"/>
                  <a:pt x="7404804" y="3429000"/>
                  <a:pt x="6457912" y="3429000"/>
                </a:cubicBezTo>
                <a:lnTo>
                  <a:pt x="0" y="3429000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82738F-0168-47D6-B25A-C24187CFEB06}"/>
              </a:ext>
            </a:extLst>
          </p:cNvPr>
          <p:cNvGrpSpPr/>
          <p:nvPr/>
        </p:nvGrpSpPr>
        <p:grpSpPr>
          <a:xfrm>
            <a:off x="5089662" y="2425700"/>
            <a:ext cx="2038076" cy="2038074"/>
            <a:chOff x="4251463" y="1587501"/>
            <a:chExt cx="3714474" cy="37144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BD611F-63DD-4EAD-8A67-CFC3C5A8DECB}"/>
                </a:ext>
              </a:extLst>
            </p:cNvPr>
            <p:cNvGrpSpPr/>
            <p:nvPr/>
          </p:nvGrpSpPr>
          <p:grpSpPr>
            <a:xfrm>
              <a:off x="4251463" y="1587501"/>
              <a:ext cx="3714474" cy="3714472"/>
              <a:chOff x="3716896" y="4792293"/>
              <a:chExt cx="830412" cy="83041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C8B2E07-8B52-4F6C-B521-068642F45601}"/>
                  </a:ext>
                </a:extLst>
              </p:cNvPr>
              <p:cNvSpPr/>
              <p:nvPr/>
            </p:nvSpPr>
            <p:spPr>
              <a:xfrm>
                <a:off x="3803490" y="4878887"/>
                <a:ext cx="657225" cy="6572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FD714D-04F6-44EB-ADA5-A6326C653E5B}"/>
                  </a:ext>
                </a:extLst>
              </p:cNvPr>
              <p:cNvSpPr/>
              <p:nvPr/>
            </p:nvSpPr>
            <p:spPr>
              <a:xfrm>
                <a:off x="3716896" y="4792293"/>
                <a:ext cx="830412" cy="830412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B46D691-116E-4C03-87FA-E2E061DD6D8C}"/>
                </a:ext>
              </a:extLst>
            </p:cNvPr>
            <p:cNvGrpSpPr/>
            <p:nvPr/>
          </p:nvGrpSpPr>
          <p:grpSpPr>
            <a:xfrm>
              <a:off x="4978400" y="2339838"/>
              <a:ext cx="2235200" cy="2235198"/>
              <a:chOff x="3716896" y="4792293"/>
              <a:chExt cx="830412" cy="83041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533E04B-7604-42A5-ACC7-4F1544BEBEBD}"/>
                  </a:ext>
                </a:extLst>
              </p:cNvPr>
              <p:cNvSpPr/>
              <p:nvPr/>
            </p:nvSpPr>
            <p:spPr>
              <a:xfrm>
                <a:off x="3803490" y="4878887"/>
                <a:ext cx="657225" cy="6572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0EE8B8-C45B-4EF9-804E-DCEEAB4686D2}"/>
                  </a:ext>
                </a:extLst>
              </p:cNvPr>
              <p:cNvSpPr/>
              <p:nvPr/>
            </p:nvSpPr>
            <p:spPr>
              <a:xfrm>
                <a:off x="3716896" y="4792293"/>
                <a:ext cx="830412" cy="830412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ECB6176E-E220-40B3-8B2E-A9836B520047}"/>
              </a:ext>
            </a:extLst>
          </p:cNvPr>
          <p:cNvSpPr txBox="1">
            <a:spLocks/>
          </p:cNvSpPr>
          <p:nvPr/>
        </p:nvSpPr>
        <p:spPr>
          <a:xfrm>
            <a:off x="295963" y="938742"/>
            <a:ext cx="7258934" cy="15303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 à trouver des fichiers de données pertinents pour effectuer une analyse.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Difficultés à faire une jointure sur les différentes sources de données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Difficultés à lié Mongo atlas à power BI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CFC822-3A79-47BE-B023-275B06EF0102}"/>
              </a:ext>
            </a:extLst>
          </p:cNvPr>
          <p:cNvSpPr txBox="1"/>
          <p:nvPr/>
        </p:nvSpPr>
        <p:spPr>
          <a:xfrm>
            <a:off x="8172412" y="1048226"/>
            <a:ext cx="43717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DIFFICULTES RENCONTREES</a:t>
            </a:r>
            <a:endParaRPr lang="en-US" sz="3800" b="1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0A343073-BCAB-458C-A1CB-1ADB8CF81DD9}"/>
              </a:ext>
            </a:extLst>
          </p:cNvPr>
          <p:cNvSpPr txBox="1">
            <a:spLocks/>
          </p:cNvSpPr>
          <p:nvPr/>
        </p:nvSpPr>
        <p:spPr>
          <a:xfrm>
            <a:off x="4578892" y="4226855"/>
            <a:ext cx="5689932" cy="15303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Mettre à disposition des ressources pertinentes et accessibles.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Simplifié la procédure pour pouvoir connecté mongo avec power BI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43DC69-E4B7-4756-A974-03743EC280D7}"/>
              </a:ext>
            </a:extLst>
          </p:cNvPr>
          <p:cNvSpPr txBox="1"/>
          <p:nvPr/>
        </p:nvSpPr>
        <p:spPr>
          <a:xfrm>
            <a:off x="103038" y="4204409"/>
            <a:ext cx="4060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800" b="1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XE D’AMELIORATION</a:t>
            </a:r>
          </a:p>
        </p:txBody>
      </p:sp>
    </p:spTree>
    <p:extLst>
      <p:ext uri="{BB962C8B-B14F-4D97-AF65-F5344CB8AC3E}">
        <p14:creationId xmlns:p14="http://schemas.microsoft.com/office/powerpoint/2010/main" val="201913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23F436-7E02-4200-85C5-29E00E4666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414052" cy="6858000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78D89C-6DD5-41F1-805A-0D58B033BEBE}"/>
              </a:ext>
            </a:extLst>
          </p:cNvPr>
          <p:cNvSpPr/>
          <p:nvPr/>
        </p:nvSpPr>
        <p:spPr>
          <a:xfrm>
            <a:off x="3445848" y="0"/>
            <a:ext cx="8066502" cy="6858000"/>
          </a:xfrm>
          <a:custGeom>
            <a:avLst/>
            <a:gdLst>
              <a:gd name="connsiteX0" fmla="*/ 1910131 w 8066502"/>
              <a:gd name="connsiteY0" fmla="*/ 0 h 6858000"/>
              <a:gd name="connsiteX1" fmla="*/ 6156371 w 8066502"/>
              <a:gd name="connsiteY1" fmla="*/ 0 h 6858000"/>
              <a:gd name="connsiteX2" fmla="*/ 6288280 w 8066502"/>
              <a:gd name="connsiteY2" fmla="*/ 84565 h 6858000"/>
              <a:gd name="connsiteX3" fmla="*/ 8066502 w 8066502"/>
              <a:gd name="connsiteY3" fmla="*/ 3429000 h 6858000"/>
              <a:gd name="connsiteX4" fmla="*/ 6288280 w 8066502"/>
              <a:gd name="connsiteY4" fmla="*/ 6773435 h 6858000"/>
              <a:gd name="connsiteX5" fmla="*/ 6156372 w 8066502"/>
              <a:gd name="connsiteY5" fmla="*/ 6858000 h 6858000"/>
              <a:gd name="connsiteX6" fmla="*/ 1910131 w 8066502"/>
              <a:gd name="connsiteY6" fmla="*/ 6858000 h 6858000"/>
              <a:gd name="connsiteX7" fmla="*/ 1778222 w 8066502"/>
              <a:gd name="connsiteY7" fmla="*/ 6773435 h 6858000"/>
              <a:gd name="connsiteX8" fmla="*/ 0 w 8066502"/>
              <a:gd name="connsiteY8" fmla="*/ 3429000 h 6858000"/>
              <a:gd name="connsiteX9" fmla="*/ 1778222 w 8066502"/>
              <a:gd name="connsiteY9" fmla="*/ 845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6502" h="6858000">
                <a:moveTo>
                  <a:pt x="1910131" y="0"/>
                </a:moveTo>
                <a:lnTo>
                  <a:pt x="6156371" y="0"/>
                </a:lnTo>
                <a:lnTo>
                  <a:pt x="6288280" y="84565"/>
                </a:lnTo>
                <a:cubicBezTo>
                  <a:pt x="7361132" y="809369"/>
                  <a:pt x="8066502" y="2036811"/>
                  <a:pt x="8066502" y="3429000"/>
                </a:cubicBezTo>
                <a:cubicBezTo>
                  <a:pt x="8066502" y="4821190"/>
                  <a:pt x="7361132" y="6048631"/>
                  <a:pt x="6288280" y="6773435"/>
                </a:cubicBezTo>
                <a:lnTo>
                  <a:pt x="6156372" y="6858000"/>
                </a:lnTo>
                <a:lnTo>
                  <a:pt x="1910131" y="6858000"/>
                </a:lnTo>
                <a:lnTo>
                  <a:pt x="1778222" y="6773435"/>
                </a:lnTo>
                <a:cubicBezTo>
                  <a:pt x="705371" y="6048631"/>
                  <a:pt x="0" y="4821190"/>
                  <a:pt x="0" y="3429000"/>
                </a:cubicBezTo>
                <a:cubicBezTo>
                  <a:pt x="0" y="2036811"/>
                  <a:pt x="705371" y="809369"/>
                  <a:pt x="1778222" y="84565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FC01B0-E82D-49F6-B138-041E951B4FC2}"/>
              </a:ext>
            </a:extLst>
          </p:cNvPr>
          <p:cNvSpPr/>
          <p:nvPr/>
        </p:nvSpPr>
        <p:spPr>
          <a:xfrm>
            <a:off x="3654397" y="0"/>
            <a:ext cx="7649404" cy="6858000"/>
          </a:xfrm>
          <a:custGeom>
            <a:avLst/>
            <a:gdLst>
              <a:gd name="connsiteX0" fmla="*/ 2130329 w 7649404"/>
              <a:gd name="connsiteY0" fmla="*/ 0 h 6858000"/>
              <a:gd name="connsiteX1" fmla="*/ 5519075 w 7649404"/>
              <a:gd name="connsiteY1" fmla="*/ 0 h 6858000"/>
              <a:gd name="connsiteX2" fmla="*/ 5647782 w 7649404"/>
              <a:gd name="connsiteY2" fmla="*/ 65920 h 6858000"/>
              <a:gd name="connsiteX3" fmla="*/ 7649404 w 7649404"/>
              <a:gd name="connsiteY3" fmla="*/ 3429001 h 6858000"/>
              <a:gd name="connsiteX4" fmla="*/ 5647782 w 7649404"/>
              <a:gd name="connsiteY4" fmla="*/ 6792082 h 6858000"/>
              <a:gd name="connsiteX5" fmla="*/ 5519079 w 7649404"/>
              <a:gd name="connsiteY5" fmla="*/ 6858000 h 6858000"/>
              <a:gd name="connsiteX6" fmla="*/ 2130325 w 7649404"/>
              <a:gd name="connsiteY6" fmla="*/ 6858000 h 6858000"/>
              <a:gd name="connsiteX7" fmla="*/ 2001622 w 7649404"/>
              <a:gd name="connsiteY7" fmla="*/ 6792082 h 6858000"/>
              <a:gd name="connsiteX8" fmla="*/ 0 w 7649404"/>
              <a:gd name="connsiteY8" fmla="*/ 3429001 h 6858000"/>
              <a:gd name="connsiteX9" fmla="*/ 2001622 w 7649404"/>
              <a:gd name="connsiteY9" fmla="*/ 659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49404" h="6858000">
                <a:moveTo>
                  <a:pt x="2130329" y="0"/>
                </a:moveTo>
                <a:lnTo>
                  <a:pt x="5519075" y="0"/>
                </a:lnTo>
                <a:lnTo>
                  <a:pt x="5647782" y="65920"/>
                </a:lnTo>
                <a:cubicBezTo>
                  <a:pt x="6840038" y="713592"/>
                  <a:pt x="7649404" y="1976778"/>
                  <a:pt x="7649404" y="3429001"/>
                </a:cubicBezTo>
                <a:cubicBezTo>
                  <a:pt x="7649404" y="4881225"/>
                  <a:pt x="6840038" y="6144410"/>
                  <a:pt x="5647782" y="6792082"/>
                </a:cubicBezTo>
                <a:lnTo>
                  <a:pt x="5519079" y="6858000"/>
                </a:lnTo>
                <a:lnTo>
                  <a:pt x="2130325" y="6858000"/>
                </a:lnTo>
                <a:lnTo>
                  <a:pt x="2001622" y="6792082"/>
                </a:lnTo>
                <a:cubicBezTo>
                  <a:pt x="809366" y="6144410"/>
                  <a:pt x="0" y="4881225"/>
                  <a:pt x="0" y="3429001"/>
                </a:cubicBezTo>
                <a:cubicBezTo>
                  <a:pt x="0" y="1976778"/>
                  <a:pt x="809366" y="713592"/>
                  <a:pt x="2001622" y="6592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08C4D-119A-44A7-B9D7-24A64AF347C9}"/>
              </a:ext>
            </a:extLst>
          </p:cNvPr>
          <p:cNvGrpSpPr/>
          <p:nvPr/>
        </p:nvGrpSpPr>
        <p:grpSpPr>
          <a:xfrm>
            <a:off x="10027709" y="2489200"/>
            <a:ext cx="1879600" cy="1879600"/>
            <a:chOff x="3716896" y="4792293"/>
            <a:chExt cx="830412" cy="8304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88789-38F1-4569-95CD-575A3E4E15AB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6593F8-43AB-4587-A068-3A95668987ED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FEEBF5-A04E-4E51-96AC-CDBD565DBBE9}"/>
              </a:ext>
            </a:extLst>
          </p:cNvPr>
          <p:cNvGrpSpPr/>
          <p:nvPr/>
        </p:nvGrpSpPr>
        <p:grpSpPr>
          <a:xfrm rot="10800000">
            <a:off x="11349869" y="5931324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6D78AA-F287-4E42-BAAC-8E3F3C4CD2B2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B6D20-C4DD-4EE3-BF09-7DBC961E9F50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7DC013-3DA0-4B71-B525-BF799193AE85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6BEBE-7B74-4555-B623-15C115B9F834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C47E810-704C-4B10-9396-4105F14E4AEB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744296-D762-46F4-B674-87A87711A91F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D111BB-B918-443F-A4AA-021055F78E33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A701A5-45AC-4432-AF63-0B24F9F75FD4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9A4E31-6930-4923-B8AD-8E4656759B8D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3852C9-CEA9-490A-9EC0-29E1F5850468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1B3546-6AAF-4F14-B5AE-9439ABCCB0B1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F78EEA5-9CC6-46CB-8B42-F36BCD4B6FC4}"/>
              </a:ext>
            </a:extLst>
          </p:cNvPr>
          <p:cNvSpPr/>
          <p:nvPr/>
        </p:nvSpPr>
        <p:spPr>
          <a:xfrm rot="18000000">
            <a:off x="5028472" y="1294202"/>
            <a:ext cx="298671" cy="25747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17A3F7D-C5F7-4E19-B5BD-43D6705DC3CE}"/>
              </a:ext>
            </a:extLst>
          </p:cNvPr>
          <p:cNvSpPr/>
          <p:nvPr/>
        </p:nvSpPr>
        <p:spPr>
          <a:xfrm rot="7200000">
            <a:off x="5819897" y="5212521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70DF37-74EE-44C3-9E99-681064E8FC00}"/>
              </a:ext>
            </a:extLst>
          </p:cNvPr>
          <p:cNvSpPr txBox="1"/>
          <p:nvPr/>
        </p:nvSpPr>
        <p:spPr>
          <a:xfrm>
            <a:off x="3859599" y="1690511"/>
            <a:ext cx="7238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MERCI POUR VOTRE ATTENTION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09230E3-5C08-40D9-8BF4-1EE3EA0D8892}"/>
              </a:ext>
            </a:extLst>
          </p:cNvPr>
          <p:cNvSpPr/>
          <p:nvPr/>
        </p:nvSpPr>
        <p:spPr>
          <a:xfrm>
            <a:off x="9178939" y="5931323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86AD6718-BFE2-48DF-AA91-53C6194B62CC}"/>
              </a:ext>
            </a:extLst>
          </p:cNvPr>
          <p:cNvSpPr txBox="1">
            <a:spLocks/>
          </p:cNvSpPr>
          <p:nvPr/>
        </p:nvSpPr>
        <p:spPr>
          <a:xfrm>
            <a:off x="921909" y="2911317"/>
            <a:ext cx="2957634" cy="5078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ENMECHICHE Khaled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BB5C26F-B500-41AB-B6CD-4999AE7562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13689" y="4362115"/>
            <a:ext cx="5278311" cy="2495883"/>
          </a:xfr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CB36589-4077-41BE-AD70-E382AAF5C077}"/>
              </a:ext>
            </a:extLst>
          </p:cNvPr>
          <p:cNvGrpSpPr/>
          <p:nvPr/>
        </p:nvGrpSpPr>
        <p:grpSpPr>
          <a:xfrm>
            <a:off x="11349869" y="30533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BE550F-E361-40E7-8502-C14DA820EC95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7407F-A721-4944-94FF-52A951E89FB8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3E1790-1A23-4FBB-A26F-C0863EE6DD2F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A3DAC8-2387-49AB-9E59-1294AAF46AC5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A31354-4953-488E-8E6F-70FB03E072D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3797DA-1156-4AD3-9560-3E3CB0C91745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77D2E8-CA09-4D51-82DF-0F359A069EA9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3B710A-3A31-4E17-BCC4-BC8812595691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D9D104-C33B-41E9-A290-CD9B73A68C03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648FCEF-DFCF-4B56-9427-390D157AF733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E980B0F-22B4-440A-99A0-B05802909E5F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F7BABFA-62B0-41D5-97B4-09709BE5CEA7}"/>
              </a:ext>
            </a:extLst>
          </p:cNvPr>
          <p:cNvSpPr/>
          <p:nvPr/>
        </p:nvSpPr>
        <p:spPr>
          <a:xfrm rot="7200000">
            <a:off x="749674" y="6388396"/>
            <a:ext cx="344464" cy="2911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33B7FA8-CEAE-40BF-931D-1A120CE54DD8}"/>
              </a:ext>
            </a:extLst>
          </p:cNvPr>
          <p:cNvSpPr/>
          <p:nvPr/>
        </p:nvSpPr>
        <p:spPr>
          <a:xfrm>
            <a:off x="249004" y="270671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F3D9E-DD71-4C35-9DBC-D7E868338207}"/>
              </a:ext>
            </a:extLst>
          </p:cNvPr>
          <p:cNvGrpSpPr/>
          <p:nvPr/>
        </p:nvGrpSpPr>
        <p:grpSpPr>
          <a:xfrm>
            <a:off x="7661742" y="637910"/>
            <a:ext cx="4157765" cy="4157765"/>
            <a:chOff x="3716896" y="4792293"/>
            <a:chExt cx="830412" cy="8304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9ECD27-F2A9-4BE0-BCF2-0F704CFC1F33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4135B5-0460-4A24-9C7B-1A88ACD1929C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26DC37F-9A47-47AD-9343-0527397BBDA2}"/>
              </a:ext>
            </a:extLst>
          </p:cNvPr>
          <p:cNvSpPr txBox="1"/>
          <p:nvPr/>
        </p:nvSpPr>
        <p:spPr>
          <a:xfrm>
            <a:off x="921907" y="1651599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MEMBRES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494EF5-E5AA-42B7-AF0C-F4B9A7EE2FDD}"/>
              </a:ext>
            </a:extLst>
          </p:cNvPr>
          <p:cNvSpPr txBox="1"/>
          <p:nvPr/>
        </p:nvSpPr>
        <p:spPr>
          <a:xfrm>
            <a:off x="921908" y="2432024"/>
            <a:ext cx="528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de l’équipe</a:t>
            </a:r>
            <a:endParaRPr lang="en-US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9613599-0C89-4815-AE16-9B0E7602025F}"/>
              </a:ext>
            </a:extLst>
          </p:cNvPr>
          <p:cNvSpPr/>
          <p:nvPr/>
        </p:nvSpPr>
        <p:spPr>
          <a:xfrm rot="18000000">
            <a:off x="7945972" y="652743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D68C13E-CB93-A5EB-B599-4B90A8203F24}"/>
              </a:ext>
            </a:extLst>
          </p:cNvPr>
          <p:cNvSpPr txBox="1">
            <a:spLocks/>
          </p:cNvSpPr>
          <p:nvPr/>
        </p:nvSpPr>
        <p:spPr>
          <a:xfrm>
            <a:off x="921906" y="3735079"/>
            <a:ext cx="2957634" cy="5078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AMEZIANE Liticia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1423B1C-DCB7-0638-7F47-ADC34C7CD6AB}"/>
              </a:ext>
            </a:extLst>
          </p:cNvPr>
          <p:cNvSpPr txBox="1">
            <a:spLocks/>
          </p:cNvSpPr>
          <p:nvPr/>
        </p:nvSpPr>
        <p:spPr>
          <a:xfrm>
            <a:off x="921906" y="3332828"/>
            <a:ext cx="2957634" cy="5078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MESBAHI Lydia</a:t>
            </a:r>
          </a:p>
        </p:txBody>
      </p:sp>
    </p:spTree>
    <p:extLst>
      <p:ext uri="{BB962C8B-B14F-4D97-AF65-F5344CB8AC3E}">
        <p14:creationId xmlns:p14="http://schemas.microsoft.com/office/powerpoint/2010/main" val="172604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BB5C26F-B500-41AB-B6CD-4999AE7562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85895" y="3844033"/>
            <a:ext cx="6306105" cy="3013967"/>
          </a:xfr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CB36589-4077-41BE-AD70-E382AAF5C077}"/>
              </a:ext>
            </a:extLst>
          </p:cNvPr>
          <p:cNvGrpSpPr/>
          <p:nvPr/>
        </p:nvGrpSpPr>
        <p:grpSpPr>
          <a:xfrm>
            <a:off x="11349869" y="30533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BE550F-E361-40E7-8502-C14DA820EC95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7407F-A721-4944-94FF-52A951E89FB8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3E1790-1A23-4FBB-A26F-C0863EE6DD2F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A3DAC8-2387-49AB-9E59-1294AAF46AC5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A31354-4953-488E-8E6F-70FB03E072D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3797DA-1156-4AD3-9560-3E3CB0C91745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77D2E8-CA09-4D51-82DF-0F359A069EA9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3B710A-3A31-4E17-BCC4-BC8812595691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D9D104-C33B-41E9-A290-CD9B73A68C03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648FCEF-DFCF-4B56-9427-390D157AF733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E980B0F-22B4-440A-99A0-B05802909E5F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F7BABFA-62B0-41D5-97B4-09709BE5CEA7}"/>
              </a:ext>
            </a:extLst>
          </p:cNvPr>
          <p:cNvSpPr/>
          <p:nvPr/>
        </p:nvSpPr>
        <p:spPr>
          <a:xfrm rot="7200000">
            <a:off x="749674" y="6388396"/>
            <a:ext cx="344464" cy="2911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33B7FA8-CEAE-40BF-931D-1A120CE54DD8}"/>
              </a:ext>
            </a:extLst>
          </p:cNvPr>
          <p:cNvSpPr/>
          <p:nvPr/>
        </p:nvSpPr>
        <p:spPr>
          <a:xfrm>
            <a:off x="249004" y="270671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F3D9E-DD71-4C35-9DBC-D7E868338207}"/>
              </a:ext>
            </a:extLst>
          </p:cNvPr>
          <p:cNvGrpSpPr/>
          <p:nvPr/>
        </p:nvGrpSpPr>
        <p:grpSpPr>
          <a:xfrm>
            <a:off x="7661742" y="637910"/>
            <a:ext cx="4157765" cy="4157765"/>
            <a:chOff x="3716896" y="4792293"/>
            <a:chExt cx="830412" cy="8304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9ECD27-F2A9-4BE0-BCF2-0F704CFC1F33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4135B5-0460-4A24-9C7B-1A88ACD1929C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26DC37F-9A47-47AD-9343-0527397BBDA2}"/>
              </a:ext>
            </a:extLst>
          </p:cNvPr>
          <p:cNvSpPr txBox="1"/>
          <p:nvPr/>
        </p:nvSpPr>
        <p:spPr>
          <a:xfrm>
            <a:off x="795082" y="332194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SOMMAIRE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494EF5-E5AA-42B7-AF0C-F4B9A7EE2FDD}"/>
              </a:ext>
            </a:extLst>
          </p:cNvPr>
          <p:cNvSpPr txBox="1"/>
          <p:nvPr/>
        </p:nvSpPr>
        <p:spPr>
          <a:xfrm>
            <a:off x="806053" y="1455938"/>
            <a:ext cx="527979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du projet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Méthodologie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 données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de l’architecture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Informations visualisations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Technologies utilisées</a:t>
            </a:r>
          </a:p>
          <a:p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Difficultés rencontrés et axe d’amélioration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30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9613599-0C89-4815-AE16-9B0E7602025F}"/>
              </a:ext>
            </a:extLst>
          </p:cNvPr>
          <p:cNvSpPr/>
          <p:nvPr/>
        </p:nvSpPr>
        <p:spPr>
          <a:xfrm rot="18000000">
            <a:off x="7945972" y="652743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E60E0-F31F-45B2-B26C-5161BE50BC36}"/>
              </a:ext>
            </a:extLst>
          </p:cNvPr>
          <p:cNvGrpSpPr/>
          <p:nvPr/>
        </p:nvGrpSpPr>
        <p:grpSpPr>
          <a:xfrm>
            <a:off x="816582" y="2154388"/>
            <a:ext cx="4686423" cy="4204098"/>
            <a:chOff x="377393" y="658188"/>
            <a:chExt cx="6480415" cy="6009722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00C2948-DDF8-4150-AD01-7FBC1D2807EA}"/>
                </a:ext>
              </a:extLst>
            </p:cNvPr>
            <p:cNvSpPr/>
            <p:nvPr/>
          </p:nvSpPr>
          <p:spPr>
            <a:xfrm>
              <a:off x="482600" y="73396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EE677B-9FB2-4671-B7D2-8E6E33204BCC}"/>
                </a:ext>
              </a:extLst>
            </p:cNvPr>
            <p:cNvSpPr/>
            <p:nvPr/>
          </p:nvSpPr>
          <p:spPr>
            <a:xfrm>
              <a:off x="377393" y="65818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91B045-4E13-4648-92D3-71B46214847D}"/>
                </a:ext>
              </a:extLst>
            </p:cNvPr>
            <p:cNvSpPr/>
            <p:nvPr/>
          </p:nvSpPr>
          <p:spPr>
            <a:xfrm>
              <a:off x="656532" y="3451680"/>
              <a:ext cx="6048875" cy="3048946"/>
            </a:xfrm>
            <a:custGeom>
              <a:avLst/>
              <a:gdLst>
                <a:gd name="connsiteX0" fmla="*/ 6048876 w 6048875"/>
                <a:gd name="connsiteY0" fmla="*/ 1526882 h 3048946"/>
                <a:gd name="connsiteX1" fmla="*/ 3038386 w 6048875"/>
                <a:gd name="connsiteY1" fmla="*/ 3048947 h 3048946"/>
                <a:gd name="connsiteX2" fmla="*/ 0 w 6048875"/>
                <a:gd name="connsiteY2" fmla="*/ 1522956 h 3048946"/>
                <a:gd name="connsiteX3" fmla="*/ 3005707 w 6048875"/>
                <a:gd name="connsiteY3" fmla="*/ 0 h 3048946"/>
                <a:gd name="connsiteX4" fmla="*/ 6048876 w 6048875"/>
                <a:gd name="connsiteY4" fmla="*/ 1526882 h 30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875" h="3048946">
                  <a:moveTo>
                    <a:pt x="6048876" y="1526882"/>
                  </a:moveTo>
                  <a:lnTo>
                    <a:pt x="3038386" y="3048947"/>
                  </a:lnTo>
                  <a:lnTo>
                    <a:pt x="0" y="1522956"/>
                  </a:lnTo>
                  <a:lnTo>
                    <a:pt x="3005707" y="0"/>
                  </a:lnTo>
                  <a:lnTo>
                    <a:pt x="6048876" y="1526882"/>
                  </a:lnTo>
                  <a:close/>
                </a:path>
              </a:pathLst>
            </a:custGeom>
            <a:solidFill>
              <a:schemeClr val="accent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E993AF-74DA-42B0-AE33-B017868E708C}"/>
                </a:ext>
              </a:extLst>
            </p:cNvPr>
            <p:cNvSpPr/>
            <p:nvPr/>
          </p:nvSpPr>
          <p:spPr>
            <a:xfrm>
              <a:off x="3681750" y="4978562"/>
              <a:ext cx="3023657" cy="1689348"/>
            </a:xfrm>
            <a:custGeom>
              <a:avLst/>
              <a:gdLst>
                <a:gd name="connsiteX0" fmla="*/ 3023658 w 3023657"/>
                <a:gd name="connsiteY0" fmla="*/ 184326 h 1689348"/>
                <a:gd name="connsiteX1" fmla="*/ 3023658 w 3023657"/>
                <a:gd name="connsiteY1" fmla="*/ 0 h 1689348"/>
                <a:gd name="connsiteX2" fmla="*/ 5332 w 3023657"/>
                <a:gd name="connsiteY2" fmla="*/ 1522065 h 1689348"/>
                <a:gd name="connsiteX3" fmla="*/ 0 w 3023657"/>
                <a:gd name="connsiteY3" fmla="*/ 1689348 h 1689348"/>
                <a:gd name="connsiteX4" fmla="*/ 3023658 w 3023657"/>
                <a:gd name="connsiteY4" fmla="*/ 184326 h 16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657" h="1689348">
                  <a:moveTo>
                    <a:pt x="3023658" y="184326"/>
                  </a:moveTo>
                  <a:lnTo>
                    <a:pt x="3023658" y="0"/>
                  </a:lnTo>
                  <a:lnTo>
                    <a:pt x="5332" y="1522065"/>
                  </a:lnTo>
                  <a:lnTo>
                    <a:pt x="0" y="1689348"/>
                  </a:lnTo>
                  <a:lnTo>
                    <a:pt x="3023658" y="184326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7E2AB-E55F-4761-BD64-6E619C953CE0}"/>
                </a:ext>
              </a:extLst>
            </p:cNvPr>
            <p:cNvSpPr/>
            <p:nvPr/>
          </p:nvSpPr>
          <p:spPr>
            <a:xfrm>
              <a:off x="651200" y="4957799"/>
              <a:ext cx="3037819" cy="1710110"/>
            </a:xfrm>
            <a:custGeom>
              <a:avLst/>
              <a:gdLst>
                <a:gd name="connsiteX0" fmla="*/ 3037820 w 3037819"/>
                <a:gd name="connsiteY0" fmla="*/ 1542827 h 1710110"/>
                <a:gd name="connsiteX1" fmla="*/ 3030550 w 3037819"/>
                <a:gd name="connsiteY1" fmla="*/ 1710111 h 1710110"/>
                <a:gd name="connsiteX2" fmla="*/ 5332 w 3037819"/>
                <a:gd name="connsiteY2" fmla="*/ 167284 h 1710110"/>
                <a:gd name="connsiteX3" fmla="*/ 0 w 3037819"/>
                <a:gd name="connsiteY3" fmla="*/ 0 h 1710110"/>
                <a:gd name="connsiteX4" fmla="*/ 3037820 w 3037819"/>
                <a:gd name="connsiteY4" fmla="*/ 1542827 h 17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19" h="1710110">
                  <a:moveTo>
                    <a:pt x="3037820" y="1542827"/>
                  </a:moveTo>
                  <a:lnTo>
                    <a:pt x="3030550" y="1710111"/>
                  </a:lnTo>
                  <a:lnTo>
                    <a:pt x="5332" y="167284"/>
                  </a:lnTo>
                  <a:lnTo>
                    <a:pt x="0" y="0"/>
                  </a:lnTo>
                  <a:lnTo>
                    <a:pt x="3037820" y="1542827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32A104-0B5E-471A-8696-0358F13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2952" y="3238631"/>
              <a:ext cx="532816" cy="1303074"/>
            </a:xfrm>
            <a:custGeom>
              <a:avLst/>
              <a:gdLst>
                <a:gd name="connsiteX0" fmla="*/ 2460 w 532816"/>
                <a:gd name="connsiteY0" fmla="*/ 1801 h 1303074"/>
                <a:gd name="connsiteX1" fmla="*/ 535277 w 532816"/>
                <a:gd name="connsiteY1" fmla="*/ 1801 h 1303074"/>
                <a:gd name="connsiteX2" fmla="*/ 535277 w 532816"/>
                <a:gd name="connsiteY2" fmla="*/ 1304875 h 1303074"/>
                <a:gd name="connsiteX3" fmla="*/ 2460 w 532816"/>
                <a:gd name="connsiteY3" fmla="*/ 1304875 h 13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16" h="1303074">
                  <a:moveTo>
                    <a:pt x="2460" y="1801"/>
                  </a:moveTo>
                  <a:lnTo>
                    <a:pt x="535277" y="1801"/>
                  </a:lnTo>
                  <a:lnTo>
                    <a:pt x="535277" y="1304875"/>
                  </a:lnTo>
                  <a:lnTo>
                    <a:pt x="2460" y="1304875"/>
                  </a:lnTo>
                  <a:close/>
                </a:path>
              </a:pathLst>
            </a:cu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9EA523-B340-42EB-9B47-914ED6DF4A22}"/>
                </a:ext>
              </a:extLst>
            </p:cNvPr>
            <p:cNvSpPr/>
            <p:nvPr/>
          </p:nvSpPr>
          <p:spPr>
            <a:xfrm>
              <a:off x="3875609" y="3710037"/>
              <a:ext cx="839093" cy="487946"/>
            </a:xfrm>
            <a:custGeom>
              <a:avLst/>
              <a:gdLst>
                <a:gd name="connsiteX0" fmla="*/ 0 w 839093"/>
                <a:gd name="connsiteY0" fmla="*/ 54075 h 487946"/>
                <a:gd name="connsiteX1" fmla="*/ 104808 w 839093"/>
                <a:gd name="connsiteY1" fmla="*/ 0 h 487946"/>
                <a:gd name="connsiteX2" fmla="*/ 839094 w 839093"/>
                <a:gd name="connsiteY2" fmla="*/ 448548 h 487946"/>
                <a:gd name="connsiteX3" fmla="*/ 781692 w 839093"/>
                <a:gd name="connsiteY3" fmla="*/ 487947 h 487946"/>
                <a:gd name="connsiteX4" fmla="*/ 0 w 839093"/>
                <a:gd name="connsiteY4" fmla="*/ 54075 h 4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93" h="487946">
                  <a:moveTo>
                    <a:pt x="0" y="54075"/>
                  </a:moveTo>
                  <a:lnTo>
                    <a:pt x="104808" y="0"/>
                  </a:lnTo>
                  <a:lnTo>
                    <a:pt x="839094" y="448548"/>
                  </a:lnTo>
                  <a:lnTo>
                    <a:pt x="781692" y="487947"/>
                  </a:lnTo>
                  <a:lnTo>
                    <a:pt x="0" y="54075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0FB08A2-B622-4028-9A3E-8F17CCBC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192" y="4128724"/>
              <a:ext cx="179450" cy="708076"/>
            </a:xfrm>
            <a:custGeom>
              <a:avLst/>
              <a:gdLst>
                <a:gd name="connsiteX0" fmla="*/ 2525 w 179450"/>
                <a:gd name="connsiteY0" fmla="*/ 2265 h 708076"/>
                <a:gd name="connsiteX1" fmla="*/ 181975 w 179450"/>
                <a:gd name="connsiteY1" fmla="*/ 2265 h 708076"/>
                <a:gd name="connsiteX2" fmla="*/ 181975 w 179450"/>
                <a:gd name="connsiteY2" fmla="*/ 710341 h 708076"/>
                <a:gd name="connsiteX3" fmla="*/ 2525 w 179450"/>
                <a:gd name="connsiteY3" fmla="*/ 710341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50" h="708076">
                  <a:moveTo>
                    <a:pt x="2525" y="2265"/>
                  </a:moveTo>
                  <a:lnTo>
                    <a:pt x="181975" y="2265"/>
                  </a:lnTo>
                  <a:lnTo>
                    <a:pt x="181975" y="710341"/>
                  </a:lnTo>
                  <a:lnTo>
                    <a:pt x="2525" y="710341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A4F3ED6-66F0-4027-863D-409A9371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28" y="3669308"/>
              <a:ext cx="342394" cy="667771"/>
            </a:xfrm>
            <a:custGeom>
              <a:avLst/>
              <a:gdLst>
                <a:gd name="connsiteX0" fmla="*/ 2023 w 342394"/>
                <a:gd name="connsiteY0" fmla="*/ 1993 h 667771"/>
                <a:gd name="connsiteX1" fmla="*/ 344417 w 342394"/>
                <a:gd name="connsiteY1" fmla="*/ 1993 h 667771"/>
                <a:gd name="connsiteX2" fmla="*/ 344417 w 342394"/>
                <a:gd name="connsiteY2" fmla="*/ 669765 h 667771"/>
                <a:gd name="connsiteX3" fmla="*/ 2023 w 342394"/>
                <a:gd name="connsiteY3" fmla="*/ 669765 h 6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94" h="667771">
                  <a:moveTo>
                    <a:pt x="2023" y="1993"/>
                  </a:moveTo>
                  <a:lnTo>
                    <a:pt x="344417" y="1993"/>
                  </a:lnTo>
                  <a:lnTo>
                    <a:pt x="344417" y="669765"/>
                  </a:lnTo>
                  <a:lnTo>
                    <a:pt x="2023" y="669765"/>
                  </a:lnTo>
                  <a:close/>
                </a:path>
              </a:pathLst>
            </a:cu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D0152-434F-4020-BB18-2CE1A7148B98}"/>
                </a:ext>
              </a:extLst>
            </p:cNvPr>
            <p:cNvSpPr/>
            <p:nvPr/>
          </p:nvSpPr>
          <p:spPr>
            <a:xfrm>
              <a:off x="3854623" y="2540234"/>
              <a:ext cx="928984" cy="469327"/>
            </a:xfrm>
            <a:custGeom>
              <a:avLst/>
              <a:gdLst>
                <a:gd name="connsiteX0" fmla="*/ 0 w 928984"/>
                <a:gd name="connsiteY0" fmla="*/ 54058 h 469327"/>
                <a:gd name="connsiteX1" fmla="*/ 104825 w 928984"/>
                <a:gd name="connsiteY1" fmla="*/ 0 h 469327"/>
                <a:gd name="connsiteX2" fmla="*/ 928985 w 928984"/>
                <a:gd name="connsiteY2" fmla="*/ 412423 h 469327"/>
                <a:gd name="connsiteX3" fmla="*/ 835356 w 928984"/>
                <a:gd name="connsiteY3" fmla="*/ 469327 h 469327"/>
                <a:gd name="connsiteX4" fmla="*/ 0 w 928984"/>
                <a:gd name="connsiteY4" fmla="*/ 54058 h 46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84" h="469327">
                  <a:moveTo>
                    <a:pt x="0" y="54058"/>
                  </a:moveTo>
                  <a:lnTo>
                    <a:pt x="104825" y="0"/>
                  </a:lnTo>
                  <a:lnTo>
                    <a:pt x="928985" y="412423"/>
                  </a:lnTo>
                  <a:lnTo>
                    <a:pt x="835356" y="469327"/>
                  </a:lnTo>
                  <a:lnTo>
                    <a:pt x="0" y="54058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29592B-F829-4248-8665-7A797248D455}"/>
                </a:ext>
              </a:extLst>
            </p:cNvPr>
            <p:cNvSpPr/>
            <p:nvPr/>
          </p:nvSpPr>
          <p:spPr>
            <a:xfrm>
              <a:off x="4689465" y="2952503"/>
              <a:ext cx="98497" cy="83256"/>
            </a:xfrm>
            <a:custGeom>
              <a:avLst/>
              <a:gdLst>
                <a:gd name="connsiteX0" fmla="*/ 514 w 98497"/>
                <a:gd name="connsiteY0" fmla="*/ 57059 h 83256"/>
                <a:gd name="connsiteX1" fmla="*/ 0 w 98497"/>
                <a:gd name="connsiteY1" fmla="*/ 83256 h 83256"/>
                <a:gd name="connsiteX2" fmla="*/ 98498 w 98497"/>
                <a:gd name="connsiteY2" fmla="*/ 26146 h 83256"/>
                <a:gd name="connsiteX3" fmla="*/ 94143 w 98497"/>
                <a:gd name="connsiteY3" fmla="*/ 0 h 83256"/>
                <a:gd name="connsiteX4" fmla="*/ 514 w 98497"/>
                <a:gd name="connsiteY4" fmla="*/ 57059 h 8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7" h="83256">
                  <a:moveTo>
                    <a:pt x="514" y="57059"/>
                  </a:moveTo>
                  <a:lnTo>
                    <a:pt x="0" y="83256"/>
                  </a:lnTo>
                  <a:lnTo>
                    <a:pt x="98498" y="26146"/>
                  </a:lnTo>
                  <a:lnTo>
                    <a:pt x="94143" y="0"/>
                  </a:lnTo>
                  <a:lnTo>
                    <a:pt x="514" y="5705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45CD47-ADC9-4059-8D7E-60A780D9A323}"/>
                </a:ext>
              </a:extLst>
            </p:cNvPr>
            <p:cNvSpPr/>
            <p:nvPr/>
          </p:nvSpPr>
          <p:spPr>
            <a:xfrm>
              <a:off x="3854778" y="2594258"/>
              <a:ext cx="835252" cy="441312"/>
            </a:xfrm>
            <a:custGeom>
              <a:avLst/>
              <a:gdLst>
                <a:gd name="connsiteX0" fmla="*/ 835253 w 835252"/>
                <a:gd name="connsiteY0" fmla="*/ 415509 h 441312"/>
                <a:gd name="connsiteX1" fmla="*/ 834807 w 835252"/>
                <a:gd name="connsiteY1" fmla="*/ 441312 h 441312"/>
                <a:gd name="connsiteX2" fmla="*/ 0 w 835252"/>
                <a:gd name="connsiteY2" fmla="*/ 27364 h 441312"/>
                <a:gd name="connsiteX3" fmla="*/ 240 w 835252"/>
                <a:gd name="connsiteY3" fmla="*/ 0 h 441312"/>
                <a:gd name="connsiteX4" fmla="*/ 835253 w 835252"/>
                <a:gd name="connsiteY4" fmla="*/ 415509 h 4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252" h="441312">
                  <a:moveTo>
                    <a:pt x="835253" y="415509"/>
                  </a:moveTo>
                  <a:lnTo>
                    <a:pt x="834807" y="441312"/>
                  </a:lnTo>
                  <a:lnTo>
                    <a:pt x="0" y="27364"/>
                  </a:lnTo>
                  <a:lnTo>
                    <a:pt x="240" y="0"/>
                  </a:lnTo>
                  <a:lnTo>
                    <a:pt x="835253" y="41550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AA82B4-6930-4B65-A375-DCBFD23AA5F4}"/>
                </a:ext>
              </a:extLst>
            </p:cNvPr>
            <p:cNvSpPr/>
            <p:nvPr/>
          </p:nvSpPr>
          <p:spPr>
            <a:xfrm>
              <a:off x="3878386" y="2609071"/>
              <a:ext cx="826748" cy="1590387"/>
            </a:xfrm>
            <a:custGeom>
              <a:avLst/>
              <a:gdLst>
                <a:gd name="connsiteX0" fmla="*/ 3429 w 826748"/>
                <a:gd name="connsiteY0" fmla="*/ 1152933 h 1590387"/>
                <a:gd name="connsiteX1" fmla="*/ 0 w 826748"/>
                <a:gd name="connsiteY1" fmla="*/ 0 h 1590387"/>
                <a:gd name="connsiteX2" fmla="*/ 826749 w 826748"/>
                <a:gd name="connsiteY2" fmla="*/ 407743 h 1590387"/>
                <a:gd name="connsiteX3" fmla="*/ 789030 w 826748"/>
                <a:gd name="connsiteY3" fmla="*/ 1590387 h 1590387"/>
                <a:gd name="connsiteX4" fmla="*/ 3429 w 826748"/>
                <a:gd name="connsiteY4" fmla="*/ 1152933 h 159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748" h="1590387">
                  <a:moveTo>
                    <a:pt x="3429" y="1152933"/>
                  </a:moveTo>
                  <a:lnTo>
                    <a:pt x="0" y="0"/>
                  </a:lnTo>
                  <a:lnTo>
                    <a:pt x="826749" y="407743"/>
                  </a:lnTo>
                  <a:lnTo>
                    <a:pt x="789030" y="1590387"/>
                  </a:lnTo>
                  <a:lnTo>
                    <a:pt x="3429" y="1152933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5DE06F-31E1-4E76-8FDE-88B8D74DA176}"/>
                </a:ext>
              </a:extLst>
            </p:cNvPr>
            <p:cNvSpPr/>
            <p:nvPr/>
          </p:nvSpPr>
          <p:spPr>
            <a:xfrm>
              <a:off x="4667416" y="2991388"/>
              <a:ext cx="78507" cy="1208070"/>
            </a:xfrm>
            <a:custGeom>
              <a:avLst/>
              <a:gdLst>
                <a:gd name="connsiteX0" fmla="*/ 42211 w 78507"/>
                <a:gd name="connsiteY0" fmla="*/ 1181822 h 1208070"/>
                <a:gd name="connsiteX1" fmla="*/ 0 w 78507"/>
                <a:gd name="connsiteY1" fmla="*/ 1208071 h 1208070"/>
                <a:gd name="connsiteX2" fmla="*/ 36296 w 78507"/>
                <a:gd name="connsiteY2" fmla="*/ 25992 h 1208070"/>
                <a:gd name="connsiteX3" fmla="*/ 78507 w 78507"/>
                <a:gd name="connsiteY3" fmla="*/ 0 h 1208070"/>
                <a:gd name="connsiteX4" fmla="*/ 42211 w 78507"/>
                <a:gd name="connsiteY4" fmla="*/ 1181822 h 120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7" h="1208070">
                  <a:moveTo>
                    <a:pt x="42211" y="1181822"/>
                  </a:moveTo>
                  <a:lnTo>
                    <a:pt x="0" y="1208071"/>
                  </a:lnTo>
                  <a:lnTo>
                    <a:pt x="36296" y="25992"/>
                  </a:lnTo>
                  <a:lnTo>
                    <a:pt x="78507" y="0"/>
                  </a:lnTo>
                  <a:lnTo>
                    <a:pt x="42211" y="1181822"/>
                  </a:lnTo>
                  <a:close/>
                </a:path>
              </a:pathLst>
            </a:custGeom>
            <a:solidFill>
              <a:srgbClr val="AED0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1B320B-19AE-4E3F-95EF-1021A1B82A83}"/>
                </a:ext>
              </a:extLst>
            </p:cNvPr>
            <p:cNvSpPr/>
            <p:nvPr/>
          </p:nvSpPr>
          <p:spPr>
            <a:xfrm>
              <a:off x="3875746" y="3776714"/>
              <a:ext cx="792441" cy="423292"/>
            </a:xfrm>
            <a:custGeom>
              <a:avLst/>
              <a:gdLst>
                <a:gd name="connsiteX0" fmla="*/ 791791 w 792441"/>
                <a:gd name="connsiteY0" fmla="*/ 396735 h 423292"/>
                <a:gd name="connsiteX1" fmla="*/ 792442 w 792441"/>
                <a:gd name="connsiteY1" fmla="*/ 423293 h 423292"/>
                <a:gd name="connsiteX2" fmla="*/ 0 w 792441"/>
                <a:gd name="connsiteY2" fmla="*/ 27363 h 423292"/>
                <a:gd name="connsiteX3" fmla="*/ 257 w 792441"/>
                <a:gd name="connsiteY3" fmla="*/ 0 h 423292"/>
                <a:gd name="connsiteX4" fmla="*/ 791791 w 792441"/>
                <a:gd name="connsiteY4" fmla="*/ 396735 h 4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41" h="423292">
                  <a:moveTo>
                    <a:pt x="791791" y="396735"/>
                  </a:moveTo>
                  <a:lnTo>
                    <a:pt x="792442" y="423293"/>
                  </a:lnTo>
                  <a:lnTo>
                    <a:pt x="0" y="27363"/>
                  </a:lnTo>
                  <a:lnTo>
                    <a:pt x="257" y="0"/>
                  </a:lnTo>
                  <a:lnTo>
                    <a:pt x="791791" y="396735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3563190" y="2553264"/>
              <a:ext cx="1162763" cy="1668307"/>
              <a:chOff x="3563190" y="2553264"/>
              <a:chExt cx="1162763" cy="166830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107395-CF88-4EE3-831B-74CCFC832D87}"/>
                  </a:ext>
                </a:extLst>
              </p:cNvPr>
              <p:cNvSpPr/>
              <p:nvPr/>
            </p:nvSpPr>
            <p:spPr>
              <a:xfrm>
                <a:off x="3723224" y="2625496"/>
                <a:ext cx="965829" cy="1521344"/>
              </a:xfrm>
              <a:custGeom>
                <a:avLst/>
                <a:gdLst>
                  <a:gd name="connsiteX0" fmla="*/ 0 w 965829"/>
                  <a:gd name="connsiteY0" fmla="*/ 1106213 h 1521344"/>
                  <a:gd name="connsiteX1" fmla="*/ 141378 w 965829"/>
                  <a:gd name="connsiteY1" fmla="*/ 773600 h 1521344"/>
                  <a:gd name="connsiteX2" fmla="*/ 139114 w 965829"/>
                  <a:gd name="connsiteY2" fmla="*/ 0 h 1521344"/>
                  <a:gd name="connsiteX3" fmla="*/ 965829 w 965829"/>
                  <a:gd name="connsiteY3" fmla="*/ 409645 h 1521344"/>
                  <a:gd name="connsiteX4" fmla="*/ 927716 w 965829"/>
                  <a:gd name="connsiteY4" fmla="*/ 1151030 h 1521344"/>
                  <a:gd name="connsiteX5" fmla="*/ 837019 w 965829"/>
                  <a:gd name="connsiteY5" fmla="*/ 1521344 h 1521344"/>
                  <a:gd name="connsiteX6" fmla="*/ 0 w 965829"/>
                  <a:gd name="connsiteY6" fmla="*/ 1106213 h 1521344"/>
                  <a:gd name="connsiteX7" fmla="*/ 0 w 965829"/>
                  <a:gd name="connsiteY7" fmla="*/ 1106213 h 15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829" h="1521344">
                    <a:moveTo>
                      <a:pt x="0" y="1106213"/>
                    </a:moveTo>
                    <a:cubicBezTo>
                      <a:pt x="0" y="1106213"/>
                      <a:pt x="141755" y="900678"/>
                      <a:pt x="141378" y="773600"/>
                    </a:cubicBezTo>
                    <a:cubicBezTo>
                      <a:pt x="140812" y="581438"/>
                      <a:pt x="139114" y="0"/>
                      <a:pt x="139114" y="0"/>
                    </a:cubicBezTo>
                    <a:lnTo>
                      <a:pt x="965829" y="409645"/>
                    </a:lnTo>
                    <a:cubicBezTo>
                      <a:pt x="965829" y="409645"/>
                      <a:pt x="926036" y="957600"/>
                      <a:pt x="927716" y="1151030"/>
                    </a:cubicBezTo>
                    <a:cubicBezTo>
                      <a:pt x="930202" y="1435928"/>
                      <a:pt x="837019" y="1521344"/>
                      <a:pt x="837019" y="1521344"/>
                    </a:cubicBezTo>
                    <a:lnTo>
                      <a:pt x="0" y="1106213"/>
                    </a:lnTo>
                    <a:lnTo>
                      <a:pt x="0" y="1106213"/>
                    </a:lnTo>
                    <a:close/>
                  </a:path>
                </a:pathLst>
              </a:custGeom>
              <a:solidFill>
                <a:srgbClr val="E7F1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3F12FCF-18EF-4378-86E6-9E7FC2C55BE7}"/>
                  </a:ext>
                </a:extLst>
              </p:cNvPr>
              <p:cNvSpPr/>
              <p:nvPr/>
            </p:nvSpPr>
            <p:spPr>
              <a:xfrm>
                <a:off x="3563190" y="2553264"/>
                <a:ext cx="1162763" cy="1668307"/>
              </a:xfrm>
              <a:custGeom>
                <a:avLst/>
                <a:gdLst>
                  <a:gd name="connsiteX0" fmla="*/ 310396 w 1162763"/>
                  <a:gd name="connsiteY0" fmla="*/ 63505 h 1668307"/>
                  <a:gd name="connsiteX1" fmla="*/ 305972 w 1162763"/>
                  <a:gd name="connsiteY1" fmla="*/ 87491 h 1668307"/>
                  <a:gd name="connsiteX2" fmla="*/ 329067 w 1162763"/>
                  <a:gd name="connsiteY2" fmla="*/ 337054 h 1668307"/>
                  <a:gd name="connsiteX3" fmla="*/ 392589 w 1162763"/>
                  <a:gd name="connsiteY3" fmla="*/ 697407 h 1668307"/>
                  <a:gd name="connsiteX4" fmla="*/ 481331 w 1162763"/>
                  <a:gd name="connsiteY4" fmla="*/ 1168380 h 1668307"/>
                  <a:gd name="connsiteX5" fmla="*/ 1039230 w 1162763"/>
                  <a:gd name="connsiteY5" fmla="*/ 1501302 h 1668307"/>
                  <a:gd name="connsiteX6" fmla="*/ 1145700 w 1162763"/>
                  <a:gd name="connsiteY6" fmla="*/ 1633524 h 1668307"/>
                  <a:gd name="connsiteX7" fmla="*/ 969501 w 1162763"/>
                  <a:gd name="connsiteY7" fmla="*/ 1664317 h 1668307"/>
                  <a:gd name="connsiteX8" fmla="*/ 242965 w 1162763"/>
                  <a:gd name="connsiteY8" fmla="*/ 1399889 h 1668307"/>
                  <a:gd name="connsiteX9" fmla="*/ 4735 w 1162763"/>
                  <a:gd name="connsiteY9" fmla="*/ 1126084 h 1668307"/>
                  <a:gd name="connsiteX10" fmla="*/ 83070 w 1162763"/>
                  <a:gd name="connsiteY10" fmla="*/ 673164 h 1668307"/>
                  <a:gd name="connsiteX11" fmla="*/ 236432 w 1162763"/>
                  <a:gd name="connsiteY11" fmla="*/ 0 h 166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2763" h="1668307">
                    <a:moveTo>
                      <a:pt x="310396" y="63505"/>
                    </a:moveTo>
                    <a:cubicBezTo>
                      <a:pt x="308921" y="63711"/>
                      <a:pt x="306298" y="84405"/>
                      <a:pt x="305972" y="87491"/>
                    </a:cubicBezTo>
                    <a:cubicBezTo>
                      <a:pt x="297125" y="171536"/>
                      <a:pt x="311956" y="255032"/>
                      <a:pt x="329067" y="337054"/>
                    </a:cubicBezTo>
                    <a:cubicBezTo>
                      <a:pt x="353790" y="455508"/>
                      <a:pt x="390120" y="575712"/>
                      <a:pt x="392589" y="697407"/>
                    </a:cubicBezTo>
                    <a:cubicBezTo>
                      <a:pt x="396669" y="898724"/>
                      <a:pt x="296045" y="1012807"/>
                      <a:pt x="481331" y="1168380"/>
                    </a:cubicBezTo>
                    <a:cubicBezTo>
                      <a:pt x="649044" y="1309209"/>
                      <a:pt x="852212" y="1392226"/>
                      <a:pt x="1039230" y="1501302"/>
                    </a:cubicBezTo>
                    <a:cubicBezTo>
                      <a:pt x="1061398" y="1514229"/>
                      <a:pt x="1212909" y="1596851"/>
                      <a:pt x="1145700" y="1633524"/>
                    </a:cubicBezTo>
                    <a:cubicBezTo>
                      <a:pt x="1096837" y="1660185"/>
                      <a:pt x="1023353" y="1660065"/>
                      <a:pt x="969501" y="1664317"/>
                    </a:cubicBezTo>
                    <a:cubicBezTo>
                      <a:pt x="644586" y="1689965"/>
                      <a:pt x="495013" y="1590850"/>
                      <a:pt x="242965" y="1399889"/>
                    </a:cubicBezTo>
                    <a:cubicBezTo>
                      <a:pt x="148513" y="1328326"/>
                      <a:pt x="23989" y="1253505"/>
                      <a:pt x="4735" y="1126084"/>
                    </a:cubicBezTo>
                    <a:cubicBezTo>
                      <a:pt x="-17674" y="977796"/>
                      <a:pt x="44648" y="813993"/>
                      <a:pt x="83070" y="673164"/>
                    </a:cubicBezTo>
                    <a:cubicBezTo>
                      <a:pt x="143969" y="449953"/>
                      <a:pt x="196536" y="227651"/>
                      <a:pt x="236432" y="0"/>
                    </a:cubicBezTo>
                  </a:path>
                </a:pathLst>
              </a:custGeom>
              <a:solidFill>
                <a:srgbClr val="EAF3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4126869" y="2898993"/>
              <a:ext cx="448873" cy="466034"/>
              <a:chOff x="4126869" y="2898993"/>
              <a:chExt cx="448873" cy="466034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F9B4FD-D6A6-4317-8A33-00B2B41C0BCD}"/>
                  </a:ext>
                </a:extLst>
              </p:cNvPr>
              <p:cNvSpPr/>
              <p:nvPr/>
            </p:nvSpPr>
            <p:spPr>
              <a:xfrm>
                <a:off x="4126869" y="2994141"/>
                <a:ext cx="336590" cy="370886"/>
              </a:xfrm>
              <a:custGeom>
                <a:avLst/>
                <a:gdLst>
                  <a:gd name="connsiteX0" fmla="*/ 168296 w 336590"/>
                  <a:gd name="connsiteY0" fmla="*/ 17152 h 370886"/>
                  <a:gd name="connsiteX1" fmla="*/ 336591 w 336590"/>
                  <a:gd name="connsiteY1" fmla="*/ 263285 h 370886"/>
                  <a:gd name="connsiteX2" fmla="*/ 168296 w 336590"/>
                  <a:gd name="connsiteY2" fmla="*/ 353742 h 370886"/>
                  <a:gd name="connsiteX3" fmla="*/ 0 w 336590"/>
                  <a:gd name="connsiteY3" fmla="*/ 107609 h 370886"/>
                  <a:gd name="connsiteX4" fmla="*/ 168296 w 336590"/>
                  <a:gd name="connsiteY4" fmla="*/ 17152 h 370886"/>
                  <a:gd name="connsiteX5" fmla="*/ 168296 w 336590"/>
                  <a:gd name="connsiteY5" fmla="*/ 17152 h 3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590" h="370886">
                    <a:moveTo>
                      <a:pt x="168296" y="17152"/>
                    </a:moveTo>
                    <a:cubicBezTo>
                      <a:pt x="261170" y="60117"/>
                      <a:pt x="336591" y="170411"/>
                      <a:pt x="336591" y="263285"/>
                    </a:cubicBezTo>
                    <a:cubicBezTo>
                      <a:pt x="336591" y="356160"/>
                      <a:pt x="261187" y="396691"/>
                      <a:pt x="168296" y="353742"/>
                    </a:cubicBezTo>
                    <a:cubicBezTo>
                      <a:pt x="75421" y="310777"/>
                      <a:pt x="0" y="200483"/>
                      <a:pt x="0" y="107609"/>
                    </a:cubicBezTo>
                    <a:cubicBezTo>
                      <a:pt x="0" y="14734"/>
                      <a:pt x="75404" y="-25814"/>
                      <a:pt x="168296" y="17152"/>
                    </a:cubicBezTo>
                    <a:lnTo>
                      <a:pt x="168296" y="17152"/>
                    </a:lnTo>
                    <a:close/>
                  </a:path>
                </a:pathLst>
              </a:custGeom>
              <a:solidFill>
                <a:srgbClr val="E2447E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5037B1-C414-4AA4-901B-7786399627B6}"/>
                  </a:ext>
                </a:extLst>
              </p:cNvPr>
              <p:cNvSpPr/>
              <p:nvPr/>
            </p:nvSpPr>
            <p:spPr>
              <a:xfrm>
                <a:off x="4295164" y="2898993"/>
                <a:ext cx="280577" cy="410365"/>
              </a:xfrm>
              <a:custGeom>
                <a:avLst/>
                <a:gdLst>
                  <a:gd name="connsiteX0" fmla="*/ 280578 w 280577"/>
                  <a:gd name="connsiteY0" fmla="*/ 129788 h 410365"/>
                  <a:gd name="connsiteX1" fmla="*/ 0 w 280577"/>
                  <a:gd name="connsiteY1" fmla="*/ 0 h 410365"/>
                  <a:gd name="connsiteX2" fmla="*/ 0 w 280577"/>
                  <a:gd name="connsiteY2" fmla="*/ 280578 h 410365"/>
                  <a:gd name="connsiteX3" fmla="*/ 280578 w 280577"/>
                  <a:gd name="connsiteY3" fmla="*/ 410366 h 410365"/>
                  <a:gd name="connsiteX4" fmla="*/ 280578 w 280577"/>
                  <a:gd name="connsiteY4" fmla="*/ 129788 h 4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77" h="410365">
                    <a:moveTo>
                      <a:pt x="280578" y="129788"/>
                    </a:moveTo>
                    <a:lnTo>
                      <a:pt x="0" y="0"/>
                    </a:lnTo>
                    <a:lnTo>
                      <a:pt x="0" y="280578"/>
                    </a:lnTo>
                    <a:lnTo>
                      <a:pt x="280578" y="410366"/>
                    </a:lnTo>
                    <a:lnTo>
                      <a:pt x="280578" y="129788"/>
                    </a:lnTo>
                    <a:close/>
                  </a:path>
                </a:pathLst>
              </a:custGeom>
              <a:solidFill>
                <a:srgbClr val="88BCF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76F013-3DB9-4107-9A69-C503461CB510}"/>
                </a:ext>
              </a:extLst>
            </p:cNvPr>
            <p:cNvSpPr/>
            <p:nvPr/>
          </p:nvSpPr>
          <p:spPr>
            <a:xfrm>
              <a:off x="4051139" y="3277298"/>
              <a:ext cx="388351" cy="223502"/>
            </a:xfrm>
            <a:custGeom>
              <a:avLst/>
              <a:gdLst>
                <a:gd name="connsiteX0" fmla="*/ 388351 w 388351"/>
                <a:gd name="connsiteY0" fmla="*/ 193979 h 223502"/>
                <a:gd name="connsiteX1" fmla="*/ 0 w 388351"/>
                <a:gd name="connsiteY1" fmla="*/ 0 h 223502"/>
                <a:gd name="connsiteX2" fmla="*/ 0 w 388351"/>
                <a:gd name="connsiteY2" fmla="*/ 29541 h 223502"/>
                <a:gd name="connsiteX3" fmla="*/ 388351 w 388351"/>
                <a:gd name="connsiteY3" fmla="*/ 223502 h 223502"/>
                <a:gd name="connsiteX4" fmla="*/ 388351 w 388351"/>
                <a:gd name="connsiteY4" fmla="*/ 193979 h 2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502">
                  <a:moveTo>
                    <a:pt x="388351" y="193979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388351" y="223502"/>
                  </a:lnTo>
                  <a:lnTo>
                    <a:pt x="388351" y="193979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D77A5C-5A3D-4E58-9E87-34C894F21056}"/>
                </a:ext>
              </a:extLst>
            </p:cNvPr>
            <p:cNvSpPr/>
            <p:nvPr/>
          </p:nvSpPr>
          <p:spPr>
            <a:xfrm>
              <a:off x="4051139" y="3461606"/>
              <a:ext cx="388351" cy="223485"/>
            </a:xfrm>
            <a:custGeom>
              <a:avLst/>
              <a:gdLst>
                <a:gd name="connsiteX0" fmla="*/ 388351 w 388351"/>
                <a:gd name="connsiteY0" fmla="*/ 193961 h 223485"/>
                <a:gd name="connsiteX1" fmla="*/ 0 w 388351"/>
                <a:gd name="connsiteY1" fmla="*/ 0 h 223485"/>
                <a:gd name="connsiteX2" fmla="*/ 0 w 388351"/>
                <a:gd name="connsiteY2" fmla="*/ 29524 h 223485"/>
                <a:gd name="connsiteX3" fmla="*/ 388351 w 388351"/>
                <a:gd name="connsiteY3" fmla="*/ 223485 h 223485"/>
                <a:gd name="connsiteX4" fmla="*/ 388351 w 388351"/>
                <a:gd name="connsiteY4" fmla="*/ 193961 h 2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485">
                  <a:moveTo>
                    <a:pt x="388351" y="19396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388351" y="223485"/>
                  </a:lnTo>
                  <a:lnTo>
                    <a:pt x="388351" y="19396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DF162D-FC71-44F8-80E0-163987789190}"/>
                </a:ext>
              </a:extLst>
            </p:cNvPr>
            <p:cNvSpPr/>
            <p:nvPr/>
          </p:nvSpPr>
          <p:spPr>
            <a:xfrm>
              <a:off x="4051139" y="3334648"/>
              <a:ext cx="286441" cy="172581"/>
            </a:xfrm>
            <a:custGeom>
              <a:avLst/>
              <a:gdLst>
                <a:gd name="connsiteX0" fmla="*/ 286442 w 286441"/>
                <a:gd name="connsiteY0" fmla="*/ 143058 h 172581"/>
                <a:gd name="connsiteX1" fmla="*/ 0 w 286441"/>
                <a:gd name="connsiteY1" fmla="*/ 0 h 172581"/>
                <a:gd name="connsiteX2" fmla="*/ 0 w 286441"/>
                <a:gd name="connsiteY2" fmla="*/ 29524 h 172581"/>
                <a:gd name="connsiteX3" fmla="*/ 286442 w 286441"/>
                <a:gd name="connsiteY3" fmla="*/ 172581 h 172581"/>
                <a:gd name="connsiteX4" fmla="*/ 286442 w 286441"/>
                <a:gd name="connsiteY4" fmla="*/ 143058 h 17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81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81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28CA3A-F248-4022-A87F-475D86627E06}"/>
                </a:ext>
              </a:extLst>
            </p:cNvPr>
            <p:cNvSpPr/>
            <p:nvPr/>
          </p:nvSpPr>
          <p:spPr>
            <a:xfrm>
              <a:off x="4051139" y="3518939"/>
              <a:ext cx="286441" cy="172598"/>
            </a:xfrm>
            <a:custGeom>
              <a:avLst/>
              <a:gdLst>
                <a:gd name="connsiteX0" fmla="*/ 286442 w 286441"/>
                <a:gd name="connsiteY0" fmla="*/ 143058 h 172598"/>
                <a:gd name="connsiteX1" fmla="*/ 0 w 286441"/>
                <a:gd name="connsiteY1" fmla="*/ 0 h 172598"/>
                <a:gd name="connsiteX2" fmla="*/ 0 w 286441"/>
                <a:gd name="connsiteY2" fmla="*/ 29524 h 172598"/>
                <a:gd name="connsiteX3" fmla="*/ 286442 w 286441"/>
                <a:gd name="connsiteY3" fmla="*/ 172599 h 172598"/>
                <a:gd name="connsiteX4" fmla="*/ 286442 w 286441"/>
                <a:gd name="connsiteY4" fmla="*/ 143058 h 17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98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99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2A1678-2453-4DFB-B9A1-6B1012A980F8}"/>
                </a:ext>
              </a:extLst>
            </p:cNvPr>
            <p:cNvSpPr/>
            <p:nvPr/>
          </p:nvSpPr>
          <p:spPr>
            <a:xfrm>
              <a:off x="4051139" y="3391981"/>
              <a:ext cx="219661" cy="139234"/>
            </a:xfrm>
            <a:custGeom>
              <a:avLst/>
              <a:gdLst>
                <a:gd name="connsiteX0" fmla="*/ 219662 w 219661"/>
                <a:gd name="connsiteY0" fmla="*/ 109711 h 139234"/>
                <a:gd name="connsiteX1" fmla="*/ 0 w 219661"/>
                <a:gd name="connsiteY1" fmla="*/ 0 h 139234"/>
                <a:gd name="connsiteX2" fmla="*/ 0 w 219661"/>
                <a:gd name="connsiteY2" fmla="*/ 29524 h 139234"/>
                <a:gd name="connsiteX3" fmla="*/ 219662 w 219661"/>
                <a:gd name="connsiteY3" fmla="*/ 139235 h 139234"/>
                <a:gd name="connsiteX4" fmla="*/ 219662 w 219661"/>
                <a:gd name="connsiteY4" fmla="*/ 109711 h 1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34">
                  <a:moveTo>
                    <a:pt x="219662" y="10971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19662" y="139235"/>
                  </a:lnTo>
                  <a:lnTo>
                    <a:pt x="219662" y="10971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0BEE10-9B47-4D12-81BB-C1D8C69176E4}"/>
                </a:ext>
              </a:extLst>
            </p:cNvPr>
            <p:cNvSpPr/>
            <p:nvPr/>
          </p:nvSpPr>
          <p:spPr>
            <a:xfrm>
              <a:off x="4051139" y="3576272"/>
              <a:ext cx="219661" cy="139251"/>
            </a:xfrm>
            <a:custGeom>
              <a:avLst/>
              <a:gdLst>
                <a:gd name="connsiteX0" fmla="*/ 219662 w 219661"/>
                <a:gd name="connsiteY0" fmla="*/ 109728 h 139251"/>
                <a:gd name="connsiteX1" fmla="*/ 0 w 219661"/>
                <a:gd name="connsiteY1" fmla="*/ 0 h 139251"/>
                <a:gd name="connsiteX2" fmla="*/ 0 w 219661"/>
                <a:gd name="connsiteY2" fmla="*/ 29541 h 139251"/>
                <a:gd name="connsiteX3" fmla="*/ 219662 w 219661"/>
                <a:gd name="connsiteY3" fmla="*/ 139252 h 139251"/>
                <a:gd name="connsiteX4" fmla="*/ 219662 w 219661"/>
                <a:gd name="connsiteY4" fmla="*/ 109728 h 13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51">
                  <a:moveTo>
                    <a:pt x="219662" y="109728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219662" y="139252"/>
                  </a:lnTo>
                  <a:lnTo>
                    <a:pt x="219662" y="10972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0ED71E-BB9F-4548-9ABC-6185242E2124}"/>
                </a:ext>
              </a:extLst>
            </p:cNvPr>
            <p:cNvSpPr/>
            <p:nvPr/>
          </p:nvSpPr>
          <p:spPr>
            <a:xfrm>
              <a:off x="4667468" y="4158431"/>
              <a:ext cx="47251" cy="41439"/>
            </a:xfrm>
            <a:custGeom>
              <a:avLst/>
              <a:gdLst>
                <a:gd name="connsiteX0" fmla="*/ 0 w 47251"/>
                <a:gd name="connsiteY0" fmla="*/ 15036 h 41439"/>
                <a:gd name="connsiteX1" fmla="*/ 703 w 47251"/>
                <a:gd name="connsiteY1" fmla="*/ 41439 h 41439"/>
                <a:gd name="connsiteX2" fmla="*/ 46103 w 47251"/>
                <a:gd name="connsiteY2" fmla="*/ 26129 h 41439"/>
                <a:gd name="connsiteX3" fmla="*/ 47252 w 47251"/>
                <a:gd name="connsiteY3" fmla="*/ 0 h 41439"/>
                <a:gd name="connsiteX4" fmla="*/ 0 w 47251"/>
                <a:gd name="connsiteY4" fmla="*/ 15036 h 4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1" h="41439">
                  <a:moveTo>
                    <a:pt x="0" y="15036"/>
                  </a:moveTo>
                  <a:lnTo>
                    <a:pt x="703" y="41439"/>
                  </a:lnTo>
                  <a:lnTo>
                    <a:pt x="46103" y="26129"/>
                  </a:lnTo>
                  <a:lnTo>
                    <a:pt x="47252" y="0"/>
                  </a:lnTo>
                  <a:lnTo>
                    <a:pt x="0" y="15036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2093BE-DF45-4489-8042-E789139434DF}"/>
                </a:ext>
              </a:extLst>
            </p:cNvPr>
            <p:cNvSpPr/>
            <p:nvPr/>
          </p:nvSpPr>
          <p:spPr>
            <a:xfrm>
              <a:off x="5195098" y="4752042"/>
              <a:ext cx="253429" cy="219778"/>
            </a:xfrm>
            <a:custGeom>
              <a:avLst/>
              <a:gdLst>
                <a:gd name="connsiteX0" fmla="*/ 253342 w 253429"/>
                <a:gd name="connsiteY0" fmla="*/ 14007 h 219778"/>
                <a:gd name="connsiteX1" fmla="*/ 252382 w 253429"/>
                <a:gd name="connsiteY1" fmla="*/ 75130 h 219778"/>
                <a:gd name="connsiteX2" fmla="*/ 251610 w 253429"/>
                <a:gd name="connsiteY2" fmla="*/ 99235 h 219778"/>
                <a:gd name="connsiteX3" fmla="*/ 231516 w 253429"/>
                <a:gd name="connsiteY3" fmla="*/ 114477 h 219778"/>
                <a:gd name="connsiteX4" fmla="*/ 189374 w 253429"/>
                <a:gd name="connsiteY4" fmla="*/ 143898 h 219778"/>
                <a:gd name="connsiteX5" fmla="*/ 155204 w 253429"/>
                <a:gd name="connsiteY5" fmla="*/ 182372 h 219778"/>
                <a:gd name="connsiteX6" fmla="*/ 44739 w 253429"/>
                <a:gd name="connsiteY6" fmla="*/ 215838 h 219778"/>
                <a:gd name="connsiteX7" fmla="*/ 8528 w 253429"/>
                <a:gd name="connsiteY7" fmla="*/ 198299 h 219778"/>
                <a:gd name="connsiteX8" fmla="*/ 608 w 253429"/>
                <a:gd name="connsiteY8" fmla="*/ 176319 h 219778"/>
                <a:gd name="connsiteX9" fmla="*/ 54323 w 253429"/>
                <a:gd name="connsiteY9" fmla="*/ 97178 h 219778"/>
                <a:gd name="connsiteX10" fmla="*/ 96688 w 253429"/>
                <a:gd name="connsiteY10" fmla="*/ 39502 h 219778"/>
                <a:gd name="connsiteX11" fmla="*/ 108175 w 253429"/>
                <a:gd name="connsiteY11" fmla="*/ 8812 h 219778"/>
                <a:gd name="connsiteX12" fmla="*/ 149512 w 253429"/>
                <a:gd name="connsiteY12" fmla="*/ 3549 h 219778"/>
                <a:gd name="connsiteX13" fmla="*/ 183802 w 253429"/>
                <a:gd name="connsiteY13" fmla="*/ 1475 h 219778"/>
                <a:gd name="connsiteX14" fmla="*/ 235408 w 253429"/>
                <a:gd name="connsiteY14" fmla="*/ 0 h 21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429" h="219778">
                  <a:moveTo>
                    <a:pt x="253342" y="14007"/>
                  </a:moveTo>
                  <a:cubicBezTo>
                    <a:pt x="248593" y="32336"/>
                    <a:pt x="252107" y="55773"/>
                    <a:pt x="252382" y="75130"/>
                  </a:cubicBezTo>
                  <a:cubicBezTo>
                    <a:pt x="252485" y="82090"/>
                    <a:pt x="255125" y="92806"/>
                    <a:pt x="251610" y="99235"/>
                  </a:cubicBezTo>
                  <a:cubicBezTo>
                    <a:pt x="247632" y="106522"/>
                    <a:pt x="238117" y="110174"/>
                    <a:pt x="231516" y="114477"/>
                  </a:cubicBezTo>
                  <a:cubicBezTo>
                    <a:pt x="217217" y="123804"/>
                    <a:pt x="202936" y="133508"/>
                    <a:pt x="189374" y="143898"/>
                  </a:cubicBezTo>
                  <a:cubicBezTo>
                    <a:pt x="175538" y="154494"/>
                    <a:pt x="167188" y="170010"/>
                    <a:pt x="155204" y="182372"/>
                  </a:cubicBezTo>
                  <a:cubicBezTo>
                    <a:pt x="124103" y="214450"/>
                    <a:pt x="87841" y="226863"/>
                    <a:pt x="44739" y="215838"/>
                  </a:cubicBezTo>
                  <a:cubicBezTo>
                    <a:pt x="32257" y="212649"/>
                    <a:pt x="16809" y="209083"/>
                    <a:pt x="8528" y="198299"/>
                  </a:cubicBezTo>
                  <a:cubicBezTo>
                    <a:pt x="3693" y="192007"/>
                    <a:pt x="1550" y="184086"/>
                    <a:pt x="608" y="176319"/>
                  </a:cubicBezTo>
                  <a:cubicBezTo>
                    <a:pt x="-4793" y="131879"/>
                    <a:pt x="26856" y="123752"/>
                    <a:pt x="54323" y="97178"/>
                  </a:cubicBezTo>
                  <a:cubicBezTo>
                    <a:pt x="71519" y="80547"/>
                    <a:pt x="86247" y="61088"/>
                    <a:pt x="96688" y="39502"/>
                  </a:cubicBezTo>
                  <a:cubicBezTo>
                    <a:pt x="99860" y="32970"/>
                    <a:pt x="102140" y="12842"/>
                    <a:pt x="108175" y="8812"/>
                  </a:cubicBezTo>
                  <a:cubicBezTo>
                    <a:pt x="116233" y="3429"/>
                    <a:pt x="140236" y="4715"/>
                    <a:pt x="149512" y="3549"/>
                  </a:cubicBezTo>
                  <a:cubicBezTo>
                    <a:pt x="160793" y="2126"/>
                    <a:pt x="172435" y="1886"/>
                    <a:pt x="183802" y="1475"/>
                  </a:cubicBezTo>
                  <a:cubicBezTo>
                    <a:pt x="201032" y="840"/>
                    <a:pt x="218229" y="960"/>
                    <a:pt x="235408" y="0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24CEA2-452B-4125-869A-3271A4B2757A}"/>
                </a:ext>
              </a:extLst>
            </p:cNvPr>
            <p:cNvSpPr/>
            <p:nvPr/>
          </p:nvSpPr>
          <p:spPr>
            <a:xfrm>
              <a:off x="4949338" y="4615553"/>
              <a:ext cx="300579" cy="218385"/>
            </a:xfrm>
            <a:custGeom>
              <a:avLst/>
              <a:gdLst>
                <a:gd name="connsiteX0" fmla="*/ 296054 w 300579"/>
                <a:gd name="connsiteY0" fmla="*/ 3221 h 218385"/>
                <a:gd name="connsiteX1" fmla="*/ 296517 w 300579"/>
                <a:gd name="connsiteY1" fmla="*/ 15153 h 218385"/>
                <a:gd name="connsiteX2" fmla="*/ 294699 w 300579"/>
                <a:gd name="connsiteY2" fmla="*/ 55118 h 218385"/>
                <a:gd name="connsiteX3" fmla="*/ 296071 w 300579"/>
                <a:gd name="connsiteY3" fmla="*/ 97792 h 218385"/>
                <a:gd name="connsiteX4" fmla="*/ 295368 w 300579"/>
                <a:gd name="connsiteY4" fmla="*/ 118692 h 218385"/>
                <a:gd name="connsiteX5" fmla="*/ 223702 w 300579"/>
                <a:gd name="connsiteY5" fmla="*/ 145833 h 218385"/>
                <a:gd name="connsiteX6" fmla="*/ 67339 w 300579"/>
                <a:gd name="connsiteY6" fmla="*/ 218373 h 218385"/>
                <a:gd name="connsiteX7" fmla="*/ 5875 w 300579"/>
                <a:gd name="connsiteY7" fmla="*/ 143226 h 218385"/>
                <a:gd name="connsiteX8" fmla="*/ 81467 w 300579"/>
                <a:gd name="connsiteY8" fmla="*/ 80253 h 218385"/>
                <a:gd name="connsiteX9" fmla="*/ 117677 w 300579"/>
                <a:gd name="connsiteY9" fmla="*/ 41077 h 218385"/>
                <a:gd name="connsiteX10" fmla="*/ 144183 w 300579"/>
                <a:gd name="connsiteY10" fmla="*/ 6941 h 218385"/>
                <a:gd name="connsiteX11" fmla="*/ 203642 w 300579"/>
                <a:gd name="connsiteY11" fmla="*/ 2637 h 218385"/>
                <a:gd name="connsiteX12" fmla="*/ 300580 w 300579"/>
                <a:gd name="connsiteY12" fmla="*/ 2861 h 21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9" h="218385">
                  <a:moveTo>
                    <a:pt x="296054" y="3221"/>
                  </a:moveTo>
                  <a:cubicBezTo>
                    <a:pt x="297391" y="3649"/>
                    <a:pt x="296534" y="14142"/>
                    <a:pt x="296517" y="15153"/>
                  </a:cubicBezTo>
                  <a:cubicBezTo>
                    <a:pt x="296140" y="28475"/>
                    <a:pt x="295608" y="41814"/>
                    <a:pt x="294699" y="55118"/>
                  </a:cubicBezTo>
                  <a:cubicBezTo>
                    <a:pt x="293722" y="69451"/>
                    <a:pt x="293379" y="83630"/>
                    <a:pt x="296071" y="97792"/>
                  </a:cubicBezTo>
                  <a:cubicBezTo>
                    <a:pt x="297220" y="103896"/>
                    <a:pt x="299877" y="113326"/>
                    <a:pt x="295368" y="118692"/>
                  </a:cubicBezTo>
                  <a:cubicBezTo>
                    <a:pt x="281515" y="135151"/>
                    <a:pt x="242904" y="138855"/>
                    <a:pt x="223702" y="145833"/>
                  </a:cubicBezTo>
                  <a:cubicBezTo>
                    <a:pt x="170775" y="165052"/>
                    <a:pt x="126318" y="217276"/>
                    <a:pt x="67339" y="218373"/>
                  </a:cubicBezTo>
                  <a:cubicBezTo>
                    <a:pt x="27323" y="219110"/>
                    <a:pt x="-15985" y="186946"/>
                    <a:pt x="5875" y="143226"/>
                  </a:cubicBezTo>
                  <a:cubicBezTo>
                    <a:pt x="19522" y="115949"/>
                    <a:pt x="59384" y="100055"/>
                    <a:pt x="81467" y="80253"/>
                  </a:cubicBezTo>
                  <a:cubicBezTo>
                    <a:pt x="94737" y="68372"/>
                    <a:pt x="107373" y="55684"/>
                    <a:pt x="117677" y="41077"/>
                  </a:cubicBezTo>
                  <a:cubicBezTo>
                    <a:pt x="125735" y="29658"/>
                    <a:pt x="132439" y="15119"/>
                    <a:pt x="144183" y="6941"/>
                  </a:cubicBezTo>
                  <a:cubicBezTo>
                    <a:pt x="160214" y="-4186"/>
                    <a:pt x="185743" y="1009"/>
                    <a:pt x="203642" y="2637"/>
                  </a:cubicBezTo>
                  <a:cubicBezTo>
                    <a:pt x="236423" y="5638"/>
                    <a:pt x="267953" y="5689"/>
                    <a:pt x="300580" y="2861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D5B09B-3DB5-4DC7-B895-A3A70362BF82}"/>
                </a:ext>
              </a:extLst>
            </p:cNvPr>
            <p:cNvSpPr/>
            <p:nvPr/>
          </p:nvSpPr>
          <p:spPr>
            <a:xfrm>
              <a:off x="4994330" y="2764058"/>
              <a:ext cx="212673" cy="521382"/>
            </a:xfrm>
            <a:custGeom>
              <a:avLst/>
              <a:gdLst>
                <a:gd name="connsiteX0" fmla="*/ 29445 w 212673"/>
                <a:gd name="connsiteY0" fmla="*/ 129397 h 521382"/>
                <a:gd name="connsiteX1" fmla="*/ 145516 w 212673"/>
                <a:gd name="connsiteY1" fmla="*/ 1512 h 521382"/>
                <a:gd name="connsiteX2" fmla="*/ 154620 w 212673"/>
                <a:gd name="connsiteY2" fmla="*/ 477938 h 521382"/>
                <a:gd name="connsiteX3" fmla="*/ 555 w 212673"/>
                <a:gd name="connsiteY3" fmla="*/ 406357 h 521382"/>
                <a:gd name="connsiteX4" fmla="*/ 29445 w 212673"/>
                <a:gd name="connsiteY4" fmla="*/ 129397 h 521382"/>
                <a:gd name="connsiteX5" fmla="*/ 29445 w 212673"/>
                <a:gd name="connsiteY5" fmla="*/ 129397 h 52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73" h="521382">
                  <a:moveTo>
                    <a:pt x="29445" y="129397"/>
                  </a:moveTo>
                  <a:cubicBezTo>
                    <a:pt x="29445" y="129397"/>
                    <a:pt x="48098" y="-16318"/>
                    <a:pt x="145516" y="1512"/>
                  </a:cubicBezTo>
                  <a:cubicBezTo>
                    <a:pt x="242934" y="19343"/>
                    <a:pt x="224006" y="211676"/>
                    <a:pt x="154620" y="477938"/>
                  </a:cubicBezTo>
                  <a:cubicBezTo>
                    <a:pt x="154620" y="477938"/>
                    <a:pt x="-10760" y="613212"/>
                    <a:pt x="555" y="406357"/>
                  </a:cubicBezTo>
                  <a:cubicBezTo>
                    <a:pt x="11871" y="199503"/>
                    <a:pt x="29445" y="129397"/>
                    <a:pt x="29445" y="129397"/>
                  </a:cubicBezTo>
                  <a:lnTo>
                    <a:pt x="29445" y="129397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4B7E18-3FF8-4FD1-ADAE-37602745F2B4}"/>
                </a:ext>
              </a:extLst>
            </p:cNvPr>
            <p:cNvSpPr/>
            <p:nvPr/>
          </p:nvSpPr>
          <p:spPr>
            <a:xfrm>
              <a:off x="4577461" y="3275738"/>
              <a:ext cx="219366" cy="160458"/>
            </a:xfrm>
            <a:custGeom>
              <a:avLst/>
              <a:gdLst>
                <a:gd name="connsiteX0" fmla="*/ 211925 w 219366"/>
                <a:gd name="connsiteY0" fmla="*/ 78507 h 160458"/>
                <a:gd name="connsiteX1" fmla="*/ 34577 w 219366"/>
                <a:gd name="connsiteY1" fmla="*/ 159980 h 160458"/>
                <a:gd name="connsiteX2" fmla="*/ 35555 w 219366"/>
                <a:gd name="connsiteY2" fmla="*/ 75095 h 160458"/>
                <a:gd name="connsiteX3" fmla="*/ 56111 w 219366"/>
                <a:gd name="connsiteY3" fmla="*/ 57453 h 160458"/>
                <a:gd name="connsiteX4" fmla="*/ 59540 w 219366"/>
                <a:gd name="connsiteY4" fmla="*/ 57093 h 160458"/>
                <a:gd name="connsiteX5" fmla="*/ 13 w 219366"/>
                <a:gd name="connsiteY5" fmla="*/ 45263 h 160458"/>
                <a:gd name="connsiteX6" fmla="*/ 98254 w 219366"/>
                <a:gd name="connsiteY6" fmla="*/ 25683 h 160458"/>
                <a:gd name="connsiteX7" fmla="*/ 179487 w 219366"/>
                <a:gd name="connsiteY7" fmla="*/ 0 h 160458"/>
                <a:gd name="connsiteX8" fmla="*/ 211925 w 219366"/>
                <a:gd name="connsiteY8" fmla="*/ 78507 h 160458"/>
                <a:gd name="connsiteX9" fmla="*/ 211925 w 219366"/>
                <a:gd name="connsiteY9" fmla="*/ 78507 h 16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366" h="160458">
                  <a:moveTo>
                    <a:pt x="211925" y="78507"/>
                  </a:moveTo>
                  <a:cubicBezTo>
                    <a:pt x="211925" y="78507"/>
                    <a:pt x="79274" y="167747"/>
                    <a:pt x="34577" y="159980"/>
                  </a:cubicBezTo>
                  <a:cubicBezTo>
                    <a:pt x="1762" y="154288"/>
                    <a:pt x="14432" y="107208"/>
                    <a:pt x="35555" y="75095"/>
                  </a:cubicBezTo>
                  <a:cubicBezTo>
                    <a:pt x="43201" y="63471"/>
                    <a:pt x="45225" y="68529"/>
                    <a:pt x="56111" y="57453"/>
                  </a:cubicBezTo>
                  <a:cubicBezTo>
                    <a:pt x="97054" y="15773"/>
                    <a:pt x="59540" y="57093"/>
                    <a:pt x="59540" y="57093"/>
                  </a:cubicBezTo>
                  <a:cubicBezTo>
                    <a:pt x="59540" y="57093"/>
                    <a:pt x="-1016" y="64431"/>
                    <a:pt x="13" y="45263"/>
                  </a:cubicBezTo>
                  <a:cubicBezTo>
                    <a:pt x="1042" y="26095"/>
                    <a:pt x="21770" y="40411"/>
                    <a:pt x="98254" y="25683"/>
                  </a:cubicBezTo>
                  <a:cubicBezTo>
                    <a:pt x="174738" y="10973"/>
                    <a:pt x="179487" y="0"/>
                    <a:pt x="179487" y="0"/>
                  </a:cubicBezTo>
                  <a:cubicBezTo>
                    <a:pt x="179487" y="0"/>
                    <a:pt x="240026" y="45743"/>
                    <a:pt x="211925" y="78507"/>
                  </a:cubicBezTo>
                  <a:lnTo>
                    <a:pt x="211925" y="78507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C9B3CBD-FAB7-4A96-A4FD-EB43BB7911B1}"/>
                </a:ext>
              </a:extLst>
            </p:cNvPr>
            <p:cNvSpPr/>
            <p:nvPr/>
          </p:nvSpPr>
          <p:spPr>
            <a:xfrm>
              <a:off x="4729872" y="3113824"/>
              <a:ext cx="441779" cy="262468"/>
            </a:xfrm>
            <a:custGeom>
              <a:avLst/>
              <a:gdLst>
                <a:gd name="connsiteX0" fmla="*/ 6142 w 441779"/>
                <a:gd name="connsiteY0" fmla="*/ 144683 h 262468"/>
                <a:gd name="connsiteX1" fmla="*/ 351459 w 441779"/>
                <a:gd name="connsiteY1" fmla="*/ 31 h 262468"/>
                <a:gd name="connsiteX2" fmla="*/ 441779 w 441779"/>
                <a:gd name="connsiteY2" fmla="*/ 79361 h 262468"/>
                <a:gd name="connsiteX3" fmla="*/ 367850 w 441779"/>
                <a:gd name="connsiteY3" fmla="*/ 157953 h 262468"/>
                <a:gd name="connsiteX4" fmla="*/ 56291 w 441779"/>
                <a:gd name="connsiteY4" fmla="*/ 262469 h 262468"/>
                <a:gd name="connsiteX5" fmla="*/ 6142 w 441779"/>
                <a:gd name="connsiteY5" fmla="*/ 144683 h 262468"/>
                <a:gd name="connsiteX6" fmla="*/ 6142 w 441779"/>
                <a:gd name="connsiteY6" fmla="*/ 144683 h 26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9" h="262468">
                  <a:moveTo>
                    <a:pt x="6142" y="144683"/>
                  </a:moveTo>
                  <a:cubicBezTo>
                    <a:pt x="6142" y="144683"/>
                    <a:pt x="286736" y="1454"/>
                    <a:pt x="351459" y="31"/>
                  </a:cubicBezTo>
                  <a:cubicBezTo>
                    <a:pt x="416181" y="-1392"/>
                    <a:pt x="441813" y="47179"/>
                    <a:pt x="441779" y="79361"/>
                  </a:cubicBezTo>
                  <a:cubicBezTo>
                    <a:pt x="441762" y="111542"/>
                    <a:pt x="416953" y="135682"/>
                    <a:pt x="367850" y="157953"/>
                  </a:cubicBezTo>
                  <a:cubicBezTo>
                    <a:pt x="318746" y="180224"/>
                    <a:pt x="56291" y="262469"/>
                    <a:pt x="56291" y="262469"/>
                  </a:cubicBezTo>
                  <a:cubicBezTo>
                    <a:pt x="56291" y="262469"/>
                    <a:pt x="-22113" y="202684"/>
                    <a:pt x="6142" y="144683"/>
                  </a:cubicBezTo>
                  <a:lnTo>
                    <a:pt x="6142" y="144683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026938" y="2758068"/>
              <a:ext cx="481644" cy="2043916"/>
              <a:chOff x="5026938" y="2758068"/>
              <a:chExt cx="481644" cy="2043916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3F1BAE-4200-4643-BD42-9CF7698D53C0}"/>
                  </a:ext>
                </a:extLst>
              </p:cNvPr>
              <p:cNvSpPr/>
              <p:nvPr/>
            </p:nvSpPr>
            <p:spPr>
              <a:xfrm>
                <a:off x="5026938" y="2758068"/>
                <a:ext cx="481644" cy="2043916"/>
              </a:xfrm>
              <a:custGeom>
                <a:avLst/>
                <a:gdLst>
                  <a:gd name="connsiteX0" fmla="*/ 45031 w 481644"/>
                  <a:gd name="connsiteY0" fmla="*/ 1892390 h 2043916"/>
                  <a:gd name="connsiteX1" fmla="*/ 37659 w 481644"/>
                  <a:gd name="connsiteY1" fmla="*/ 1578533 h 2043916"/>
                  <a:gd name="connsiteX2" fmla="*/ 1672 w 481644"/>
                  <a:gd name="connsiteY2" fmla="*/ 1076751 h 2043916"/>
                  <a:gd name="connsiteX3" fmla="*/ 12165 w 481644"/>
                  <a:gd name="connsiteY3" fmla="*/ 619939 h 2043916"/>
                  <a:gd name="connsiteX4" fmla="*/ 4329 w 481644"/>
                  <a:gd name="connsiteY4" fmla="*/ 198446 h 2043916"/>
                  <a:gd name="connsiteX5" fmla="*/ 99450 w 481644"/>
                  <a:gd name="connsiteY5" fmla="*/ 9594 h 2043916"/>
                  <a:gd name="connsiteX6" fmla="*/ 339171 w 481644"/>
                  <a:gd name="connsiteY6" fmla="*/ 60566 h 2043916"/>
                  <a:gd name="connsiteX7" fmla="*/ 481578 w 481644"/>
                  <a:gd name="connsiteY7" fmla="*/ 244447 h 2043916"/>
                  <a:gd name="connsiteX8" fmla="*/ 413083 w 481644"/>
                  <a:gd name="connsiteY8" fmla="*/ 713551 h 2043916"/>
                  <a:gd name="connsiteX9" fmla="*/ 437206 w 481644"/>
                  <a:gd name="connsiteY9" fmla="*/ 937259 h 2043916"/>
                  <a:gd name="connsiteX10" fmla="*/ 429457 w 481644"/>
                  <a:gd name="connsiteY10" fmla="*/ 1204378 h 2043916"/>
                  <a:gd name="connsiteX11" fmla="*/ 443516 w 481644"/>
                  <a:gd name="connsiteY11" fmla="*/ 1988727 h 2043916"/>
                  <a:gd name="connsiteX12" fmla="*/ 251149 w 481644"/>
                  <a:gd name="connsiteY12" fmla="*/ 2014925 h 2043916"/>
                  <a:gd name="connsiteX13" fmla="*/ 230335 w 481644"/>
                  <a:gd name="connsiteY13" fmla="*/ 1602656 h 2043916"/>
                  <a:gd name="connsiteX14" fmla="*/ 214973 w 481644"/>
                  <a:gd name="connsiteY14" fmla="*/ 1886697 h 2043916"/>
                  <a:gd name="connsiteX15" fmla="*/ 45031 w 481644"/>
                  <a:gd name="connsiteY15" fmla="*/ 1892390 h 2043916"/>
                  <a:gd name="connsiteX16" fmla="*/ 45031 w 481644"/>
                  <a:gd name="connsiteY16" fmla="*/ 1892390 h 20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1644" h="2043916">
                    <a:moveTo>
                      <a:pt x="45031" y="1892390"/>
                    </a:moveTo>
                    <a:cubicBezTo>
                      <a:pt x="45031" y="1892390"/>
                      <a:pt x="41174" y="1670105"/>
                      <a:pt x="37659" y="1578533"/>
                    </a:cubicBezTo>
                    <a:cubicBezTo>
                      <a:pt x="34145" y="1486962"/>
                      <a:pt x="5186" y="1200417"/>
                      <a:pt x="1672" y="1076751"/>
                    </a:cubicBezTo>
                    <a:cubicBezTo>
                      <a:pt x="-1843" y="953084"/>
                      <a:pt x="-472" y="800905"/>
                      <a:pt x="12165" y="619939"/>
                    </a:cubicBezTo>
                    <a:cubicBezTo>
                      <a:pt x="24801" y="438974"/>
                      <a:pt x="-711" y="278462"/>
                      <a:pt x="4329" y="198446"/>
                    </a:cubicBezTo>
                    <a:cubicBezTo>
                      <a:pt x="9370" y="118431"/>
                      <a:pt x="5255" y="38364"/>
                      <a:pt x="99450" y="9594"/>
                    </a:cubicBezTo>
                    <a:cubicBezTo>
                      <a:pt x="193645" y="-19175"/>
                      <a:pt x="293017" y="22333"/>
                      <a:pt x="339171" y="60566"/>
                    </a:cubicBezTo>
                    <a:cubicBezTo>
                      <a:pt x="385325" y="98783"/>
                      <a:pt x="478920" y="115859"/>
                      <a:pt x="481578" y="244447"/>
                    </a:cubicBezTo>
                    <a:cubicBezTo>
                      <a:pt x="484218" y="373034"/>
                      <a:pt x="407923" y="636844"/>
                      <a:pt x="413083" y="713551"/>
                    </a:cubicBezTo>
                    <a:cubicBezTo>
                      <a:pt x="418244" y="790258"/>
                      <a:pt x="419444" y="825336"/>
                      <a:pt x="437206" y="937259"/>
                    </a:cubicBezTo>
                    <a:cubicBezTo>
                      <a:pt x="454951" y="1049181"/>
                      <a:pt x="435560" y="1068007"/>
                      <a:pt x="429457" y="1204378"/>
                    </a:cubicBezTo>
                    <a:cubicBezTo>
                      <a:pt x="423353" y="1340749"/>
                      <a:pt x="436658" y="1895870"/>
                      <a:pt x="443516" y="1988727"/>
                    </a:cubicBezTo>
                    <a:cubicBezTo>
                      <a:pt x="443516" y="1988727"/>
                      <a:pt x="348378" y="2092969"/>
                      <a:pt x="251149" y="2014925"/>
                    </a:cubicBezTo>
                    <a:lnTo>
                      <a:pt x="230335" y="1602656"/>
                    </a:lnTo>
                    <a:cubicBezTo>
                      <a:pt x="230335" y="1602656"/>
                      <a:pt x="235581" y="1863912"/>
                      <a:pt x="214973" y="1886697"/>
                    </a:cubicBezTo>
                    <a:cubicBezTo>
                      <a:pt x="214973" y="1886697"/>
                      <a:pt x="152976" y="1960730"/>
                      <a:pt x="45031" y="1892390"/>
                    </a:cubicBezTo>
                    <a:lnTo>
                      <a:pt x="45031" y="1892390"/>
                    </a:lnTo>
                    <a:close/>
                  </a:path>
                </a:pathLst>
              </a:custGeom>
              <a:solidFill>
                <a:srgbClr val="373635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551D28-BD75-4E8F-9022-3B6BC58E99AC}"/>
                  </a:ext>
                </a:extLst>
              </p:cNvPr>
              <p:cNvSpPr/>
              <p:nvPr/>
            </p:nvSpPr>
            <p:spPr>
              <a:xfrm>
                <a:off x="5180599" y="3838139"/>
                <a:ext cx="86172" cy="963014"/>
              </a:xfrm>
              <a:custGeom>
                <a:avLst/>
                <a:gdLst>
                  <a:gd name="connsiteX0" fmla="*/ 75337 w 86172"/>
                  <a:gd name="connsiteY0" fmla="*/ 533558 h 963014"/>
                  <a:gd name="connsiteX1" fmla="*/ 76091 w 86172"/>
                  <a:gd name="connsiteY1" fmla="*/ 518437 h 963014"/>
                  <a:gd name="connsiteX2" fmla="*/ 73914 w 86172"/>
                  <a:gd name="connsiteY2" fmla="*/ 488124 h 963014"/>
                  <a:gd name="connsiteX3" fmla="*/ 56700 w 86172"/>
                  <a:gd name="connsiteY3" fmla="*/ 401319 h 963014"/>
                  <a:gd name="connsiteX4" fmla="*/ 16941 w 86172"/>
                  <a:gd name="connsiteY4" fmla="*/ 130994 h 963014"/>
                  <a:gd name="connsiteX5" fmla="*/ 9140 w 86172"/>
                  <a:gd name="connsiteY5" fmla="*/ 45715 h 963014"/>
                  <a:gd name="connsiteX6" fmla="*/ 6242 w 86172"/>
                  <a:gd name="connsiteY6" fmla="*/ 15162 h 963014"/>
                  <a:gd name="connsiteX7" fmla="*/ 3808 w 86172"/>
                  <a:gd name="connsiteY7" fmla="*/ 675 h 963014"/>
                  <a:gd name="connsiteX8" fmla="*/ 2111 w 86172"/>
                  <a:gd name="connsiteY8" fmla="*/ 61711 h 963014"/>
                  <a:gd name="connsiteX9" fmla="*/ 10083 w 86172"/>
                  <a:gd name="connsiteY9" fmla="*/ 264845 h 963014"/>
                  <a:gd name="connsiteX10" fmla="*/ 32474 w 86172"/>
                  <a:gd name="connsiteY10" fmla="*/ 490936 h 963014"/>
                  <a:gd name="connsiteX11" fmla="*/ 42607 w 86172"/>
                  <a:gd name="connsiteY11" fmla="*/ 730675 h 963014"/>
                  <a:gd name="connsiteX12" fmla="*/ 26491 w 86172"/>
                  <a:gd name="connsiteY12" fmla="*/ 803129 h 963014"/>
                  <a:gd name="connsiteX13" fmla="*/ 5145 w 86172"/>
                  <a:gd name="connsiteY13" fmla="*/ 859896 h 963014"/>
                  <a:gd name="connsiteX14" fmla="*/ 26062 w 86172"/>
                  <a:gd name="connsiteY14" fmla="*/ 880573 h 963014"/>
                  <a:gd name="connsiteX15" fmla="*/ 57729 w 86172"/>
                  <a:gd name="connsiteY15" fmla="*/ 916681 h 963014"/>
                  <a:gd name="connsiteX16" fmla="*/ 73502 w 86172"/>
                  <a:gd name="connsiteY16" fmla="*/ 947147 h 963014"/>
                  <a:gd name="connsiteX17" fmla="*/ 79435 w 86172"/>
                  <a:gd name="connsiteY17" fmla="*/ 962183 h 963014"/>
                  <a:gd name="connsiteX18" fmla="*/ 81355 w 86172"/>
                  <a:gd name="connsiteY18" fmla="*/ 876270 h 963014"/>
                  <a:gd name="connsiteX19" fmla="*/ 76331 w 86172"/>
                  <a:gd name="connsiteY19" fmla="*/ 735081 h 963014"/>
                  <a:gd name="connsiteX20" fmla="*/ 86173 w 86172"/>
                  <a:gd name="connsiteY20" fmla="*/ 659557 h 96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172" h="963014">
                    <a:moveTo>
                      <a:pt x="75337" y="533558"/>
                    </a:moveTo>
                    <a:cubicBezTo>
                      <a:pt x="70313" y="534090"/>
                      <a:pt x="76006" y="523494"/>
                      <a:pt x="76091" y="518437"/>
                    </a:cubicBezTo>
                    <a:cubicBezTo>
                      <a:pt x="76263" y="508321"/>
                      <a:pt x="75268" y="498137"/>
                      <a:pt x="73914" y="488124"/>
                    </a:cubicBezTo>
                    <a:cubicBezTo>
                      <a:pt x="69988" y="458892"/>
                      <a:pt x="61364" y="430448"/>
                      <a:pt x="56700" y="401319"/>
                    </a:cubicBezTo>
                    <a:cubicBezTo>
                      <a:pt x="42315" y="311634"/>
                      <a:pt x="25942" y="221417"/>
                      <a:pt x="16941" y="130994"/>
                    </a:cubicBezTo>
                    <a:cubicBezTo>
                      <a:pt x="14112" y="102567"/>
                      <a:pt x="11249" y="74192"/>
                      <a:pt x="9140" y="45715"/>
                    </a:cubicBezTo>
                    <a:cubicBezTo>
                      <a:pt x="8385" y="35513"/>
                      <a:pt x="7563" y="25312"/>
                      <a:pt x="6242" y="15162"/>
                    </a:cubicBezTo>
                    <a:cubicBezTo>
                      <a:pt x="5608" y="10310"/>
                      <a:pt x="6877" y="-3149"/>
                      <a:pt x="3808" y="675"/>
                    </a:cubicBezTo>
                    <a:cubicBezTo>
                      <a:pt x="-3839" y="10225"/>
                      <a:pt x="2453" y="50086"/>
                      <a:pt x="2111" y="61711"/>
                    </a:cubicBezTo>
                    <a:cubicBezTo>
                      <a:pt x="259" y="122061"/>
                      <a:pt x="5540" y="204563"/>
                      <a:pt x="10083" y="264845"/>
                    </a:cubicBezTo>
                    <a:cubicBezTo>
                      <a:pt x="16289" y="347158"/>
                      <a:pt x="24382" y="408863"/>
                      <a:pt x="32474" y="490936"/>
                    </a:cubicBezTo>
                    <a:cubicBezTo>
                      <a:pt x="40447" y="571689"/>
                      <a:pt x="43087" y="649064"/>
                      <a:pt x="42607" y="730675"/>
                    </a:cubicBezTo>
                    <a:cubicBezTo>
                      <a:pt x="42453" y="757507"/>
                      <a:pt x="37583" y="778800"/>
                      <a:pt x="26491" y="803129"/>
                    </a:cubicBezTo>
                    <a:cubicBezTo>
                      <a:pt x="18999" y="819571"/>
                      <a:pt x="4236" y="841140"/>
                      <a:pt x="5145" y="859896"/>
                    </a:cubicBezTo>
                    <a:cubicBezTo>
                      <a:pt x="5660" y="870715"/>
                      <a:pt x="18587" y="874830"/>
                      <a:pt x="26062" y="880573"/>
                    </a:cubicBezTo>
                    <a:cubicBezTo>
                      <a:pt x="38647" y="890243"/>
                      <a:pt x="48728" y="903650"/>
                      <a:pt x="57729" y="916681"/>
                    </a:cubicBezTo>
                    <a:cubicBezTo>
                      <a:pt x="64330" y="926247"/>
                      <a:pt x="69250" y="936329"/>
                      <a:pt x="73502" y="947147"/>
                    </a:cubicBezTo>
                    <a:cubicBezTo>
                      <a:pt x="75474" y="952171"/>
                      <a:pt x="76331" y="966607"/>
                      <a:pt x="79435" y="962183"/>
                    </a:cubicBezTo>
                    <a:cubicBezTo>
                      <a:pt x="87321" y="950919"/>
                      <a:pt x="81732" y="891032"/>
                      <a:pt x="81355" y="876270"/>
                    </a:cubicBezTo>
                    <a:cubicBezTo>
                      <a:pt x="80155" y="829310"/>
                      <a:pt x="74857" y="781990"/>
                      <a:pt x="76331" y="735081"/>
                    </a:cubicBezTo>
                    <a:cubicBezTo>
                      <a:pt x="77120" y="709843"/>
                      <a:pt x="86173" y="683955"/>
                      <a:pt x="86173" y="659557"/>
                    </a:cubicBezTo>
                  </a:path>
                </a:pathLst>
              </a:custGeom>
              <a:solidFill>
                <a:srgbClr val="2A292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2DC027-413B-413B-89E5-9B23E95F0E2F}"/>
                </a:ext>
              </a:extLst>
            </p:cNvPr>
            <p:cNvSpPr/>
            <p:nvPr/>
          </p:nvSpPr>
          <p:spPr>
            <a:xfrm>
              <a:off x="4994337" y="2748237"/>
              <a:ext cx="511384" cy="1025422"/>
            </a:xfrm>
            <a:custGeom>
              <a:avLst/>
              <a:gdLst>
                <a:gd name="connsiteX0" fmla="*/ 128999 w 511384"/>
                <a:gd name="connsiteY0" fmla="*/ 0 h 1025422"/>
                <a:gd name="connsiteX1" fmla="*/ 35130 w 511384"/>
                <a:gd name="connsiteY1" fmla="*/ 221668 h 1025422"/>
                <a:gd name="connsiteX2" fmla="*/ 0 w 511384"/>
                <a:gd name="connsiteY2" fmla="*/ 940163 h 1025422"/>
                <a:gd name="connsiteX3" fmla="*/ 163906 w 511384"/>
                <a:gd name="connsiteY3" fmla="*/ 1009772 h 1025422"/>
                <a:gd name="connsiteX4" fmla="*/ 177331 w 511384"/>
                <a:gd name="connsiteY4" fmla="*/ 887151 h 1025422"/>
                <a:gd name="connsiteX5" fmla="*/ 193687 w 511384"/>
                <a:gd name="connsiteY5" fmla="*/ 1022802 h 1025422"/>
                <a:gd name="connsiteX6" fmla="*/ 488530 w 511384"/>
                <a:gd name="connsiteY6" fmla="*/ 970236 h 1025422"/>
                <a:gd name="connsiteX7" fmla="*/ 454188 w 511384"/>
                <a:gd name="connsiteY7" fmla="*/ 496828 h 1025422"/>
                <a:gd name="connsiteX8" fmla="*/ 456177 w 511384"/>
                <a:gd name="connsiteY8" fmla="*/ 123067 h 1025422"/>
                <a:gd name="connsiteX9" fmla="*/ 273429 w 511384"/>
                <a:gd name="connsiteY9" fmla="*/ 15825 h 1025422"/>
                <a:gd name="connsiteX10" fmla="*/ 128999 w 511384"/>
                <a:gd name="connsiteY10" fmla="*/ 0 h 1025422"/>
                <a:gd name="connsiteX11" fmla="*/ 128999 w 511384"/>
                <a:gd name="connsiteY11" fmla="*/ 0 h 10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4" h="1025422">
                  <a:moveTo>
                    <a:pt x="128999" y="0"/>
                  </a:moveTo>
                  <a:cubicBezTo>
                    <a:pt x="128999" y="0"/>
                    <a:pt x="27175" y="3978"/>
                    <a:pt x="35130" y="221668"/>
                  </a:cubicBezTo>
                  <a:cubicBezTo>
                    <a:pt x="43086" y="439341"/>
                    <a:pt x="37788" y="849466"/>
                    <a:pt x="0" y="940163"/>
                  </a:cubicBezTo>
                  <a:cubicBezTo>
                    <a:pt x="0" y="940163"/>
                    <a:pt x="106591" y="1023316"/>
                    <a:pt x="163906" y="1009772"/>
                  </a:cubicBezTo>
                  <a:cubicBezTo>
                    <a:pt x="163906" y="1009772"/>
                    <a:pt x="181172" y="934420"/>
                    <a:pt x="177331" y="887151"/>
                  </a:cubicBezTo>
                  <a:cubicBezTo>
                    <a:pt x="177331" y="887151"/>
                    <a:pt x="209392" y="1002845"/>
                    <a:pt x="193687" y="1022802"/>
                  </a:cubicBezTo>
                  <a:cubicBezTo>
                    <a:pt x="193687" y="1022802"/>
                    <a:pt x="471693" y="1043187"/>
                    <a:pt x="488530" y="970236"/>
                  </a:cubicBezTo>
                  <a:cubicBezTo>
                    <a:pt x="462898" y="929945"/>
                    <a:pt x="438552" y="648304"/>
                    <a:pt x="454188" y="496828"/>
                  </a:cubicBezTo>
                  <a:cubicBezTo>
                    <a:pt x="469756" y="345883"/>
                    <a:pt x="573500" y="214930"/>
                    <a:pt x="456177" y="123067"/>
                  </a:cubicBezTo>
                  <a:cubicBezTo>
                    <a:pt x="338511" y="30930"/>
                    <a:pt x="273429" y="15825"/>
                    <a:pt x="273429" y="15825"/>
                  </a:cubicBezTo>
                  <a:lnTo>
                    <a:pt x="128999" y="0"/>
                  </a:lnTo>
                  <a:lnTo>
                    <a:pt x="128999" y="0"/>
                  </a:lnTo>
                  <a:close/>
                </a:path>
              </a:pathLst>
            </a:custGeom>
            <a:solidFill>
              <a:srgbClr val="4E4D4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8D8030-CE0A-41D5-829C-3B2EA780A658}"/>
                </a:ext>
              </a:extLst>
            </p:cNvPr>
            <p:cNvSpPr/>
            <p:nvPr/>
          </p:nvSpPr>
          <p:spPr>
            <a:xfrm>
              <a:off x="5406709" y="3692364"/>
              <a:ext cx="127703" cy="256912"/>
            </a:xfrm>
            <a:custGeom>
              <a:avLst/>
              <a:gdLst>
                <a:gd name="connsiteX0" fmla="*/ 115472 w 127703"/>
                <a:gd name="connsiteY0" fmla="*/ 19182 h 256912"/>
                <a:gd name="connsiteX1" fmla="*/ 115986 w 127703"/>
                <a:gd name="connsiteY1" fmla="*/ 214892 h 256912"/>
                <a:gd name="connsiteX2" fmla="*/ 43411 w 127703"/>
                <a:gd name="connsiteY2" fmla="*/ 226671 h 256912"/>
                <a:gd name="connsiteX3" fmla="*/ 29095 w 127703"/>
                <a:gd name="connsiteY3" fmla="*/ 146535 h 256912"/>
                <a:gd name="connsiteX4" fmla="*/ 25958 w 127703"/>
                <a:gd name="connsiteY4" fmla="*/ 154731 h 256912"/>
                <a:gd name="connsiteX5" fmla="*/ 0 w 127703"/>
                <a:gd name="connsiteY5" fmla="*/ 150718 h 256912"/>
                <a:gd name="connsiteX6" fmla="*/ 17968 w 127703"/>
                <a:gd name="connsiteY6" fmla="*/ 97929 h 256912"/>
                <a:gd name="connsiteX7" fmla="*/ 30707 w 127703"/>
                <a:gd name="connsiteY7" fmla="*/ 13679 h 256912"/>
                <a:gd name="connsiteX8" fmla="*/ 115472 w 127703"/>
                <a:gd name="connsiteY8" fmla="*/ 19182 h 256912"/>
                <a:gd name="connsiteX9" fmla="*/ 115472 w 127703"/>
                <a:gd name="connsiteY9" fmla="*/ 19182 h 2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03" h="256912">
                  <a:moveTo>
                    <a:pt x="115472" y="19182"/>
                  </a:moveTo>
                  <a:cubicBezTo>
                    <a:pt x="115472" y="19182"/>
                    <a:pt x="142647" y="178202"/>
                    <a:pt x="115986" y="214892"/>
                  </a:cubicBezTo>
                  <a:cubicBezTo>
                    <a:pt x="89308" y="251600"/>
                    <a:pt x="62785" y="281792"/>
                    <a:pt x="43411" y="226671"/>
                  </a:cubicBezTo>
                  <a:cubicBezTo>
                    <a:pt x="24037" y="171550"/>
                    <a:pt x="29095" y="146535"/>
                    <a:pt x="29095" y="146535"/>
                  </a:cubicBezTo>
                  <a:cubicBezTo>
                    <a:pt x="29095" y="146535"/>
                    <a:pt x="27946" y="149844"/>
                    <a:pt x="25958" y="154731"/>
                  </a:cubicBezTo>
                  <a:cubicBezTo>
                    <a:pt x="22409" y="153719"/>
                    <a:pt x="10030" y="153719"/>
                    <a:pt x="0" y="150718"/>
                  </a:cubicBezTo>
                  <a:cubicBezTo>
                    <a:pt x="4544" y="137483"/>
                    <a:pt x="11744" y="120766"/>
                    <a:pt x="17968" y="97929"/>
                  </a:cubicBezTo>
                  <a:cubicBezTo>
                    <a:pt x="38457" y="22782"/>
                    <a:pt x="30707" y="13679"/>
                    <a:pt x="30707" y="13679"/>
                  </a:cubicBezTo>
                  <a:cubicBezTo>
                    <a:pt x="30707" y="13679"/>
                    <a:pt x="98447" y="-20492"/>
                    <a:pt x="115472" y="19182"/>
                  </a:cubicBezTo>
                  <a:lnTo>
                    <a:pt x="115472" y="19182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152380" y="2690424"/>
              <a:ext cx="167029" cy="193001"/>
              <a:chOff x="5152380" y="2690424"/>
              <a:chExt cx="167029" cy="19300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173D3F-AC05-460D-A583-B501EF1E6FE6}"/>
                  </a:ext>
                </a:extLst>
              </p:cNvPr>
              <p:cNvSpPr/>
              <p:nvPr/>
            </p:nvSpPr>
            <p:spPr>
              <a:xfrm>
                <a:off x="5177377" y="2690424"/>
                <a:ext cx="142032" cy="175836"/>
              </a:xfrm>
              <a:custGeom>
                <a:avLst/>
                <a:gdLst>
                  <a:gd name="connsiteX0" fmla="*/ 126205 w 142032"/>
                  <a:gd name="connsiteY0" fmla="*/ 0 h 175836"/>
                  <a:gd name="connsiteX1" fmla="*/ 141944 w 142032"/>
                  <a:gd name="connsiteY1" fmla="*/ 99355 h 175836"/>
                  <a:gd name="connsiteX2" fmla="*/ 16528 w 142032"/>
                  <a:gd name="connsiteY2" fmla="*/ 152831 h 175836"/>
                  <a:gd name="connsiteX3" fmla="*/ 0 w 142032"/>
                  <a:gd name="connsiteY3" fmla="*/ 26403 h 175836"/>
                  <a:gd name="connsiteX4" fmla="*/ 126205 w 142032"/>
                  <a:gd name="connsiteY4" fmla="*/ 0 h 175836"/>
                  <a:gd name="connsiteX5" fmla="*/ 126205 w 142032"/>
                  <a:gd name="connsiteY5" fmla="*/ 0 h 17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032" h="175836">
                    <a:moveTo>
                      <a:pt x="126205" y="0"/>
                    </a:moveTo>
                    <a:cubicBezTo>
                      <a:pt x="126205" y="0"/>
                      <a:pt x="138223" y="72146"/>
                      <a:pt x="141944" y="99355"/>
                    </a:cubicBezTo>
                    <a:cubicBezTo>
                      <a:pt x="145664" y="126581"/>
                      <a:pt x="31307" y="218084"/>
                      <a:pt x="16528" y="152831"/>
                    </a:cubicBezTo>
                    <a:lnTo>
                      <a:pt x="0" y="26403"/>
                    </a:lnTo>
                    <a:lnTo>
                      <a:pt x="126205" y="0"/>
                    </a:lnTo>
                    <a:lnTo>
                      <a:pt x="126205" y="0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6291556-A5DD-4B0F-B02A-3B42AF6452C2}"/>
                  </a:ext>
                </a:extLst>
              </p:cNvPr>
              <p:cNvSpPr/>
              <p:nvPr/>
            </p:nvSpPr>
            <p:spPr>
              <a:xfrm>
                <a:off x="5152380" y="2748889"/>
                <a:ext cx="109539" cy="134536"/>
              </a:xfrm>
              <a:custGeom>
                <a:avLst/>
                <a:gdLst>
                  <a:gd name="connsiteX0" fmla="*/ 23643 w 109539"/>
                  <a:gd name="connsiteY0" fmla="*/ 52292 h 134536"/>
                  <a:gd name="connsiteX1" fmla="*/ 41628 w 109539"/>
                  <a:gd name="connsiteY1" fmla="*/ 45897 h 134536"/>
                  <a:gd name="connsiteX2" fmla="*/ 90594 w 109539"/>
                  <a:gd name="connsiteY2" fmla="*/ 13339 h 134536"/>
                  <a:gd name="connsiteX3" fmla="*/ 108665 w 109539"/>
                  <a:gd name="connsiteY3" fmla="*/ 120 h 134536"/>
                  <a:gd name="connsiteX4" fmla="*/ 91726 w 109539"/>
                  <a:gd name="connsiteY4" fmla="*/ 41577 h 134536"/>
                  <a:gd name="connsiteX5" fmla="*/ 0 w 109539"/>
                  <a:gd name="connsiteY5" fmla="*/ 134537 h 13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9" h="134536">
                    <a:moveTo>
                      <a:pt x="23643" y="52292"/>
                    </a:moveTo>
                    <a:cubicBezTo>
                      <a:pt x="27192" y="54727"/>
                      <a:pt x="38971" y="47251"/>
                      <a:pt x="41628" y="45897"/>
                    </a:cubicBezTo>
                    <a:cubicBezTo>
                      <a:pt x="59082" y="36947"/>
                      <a:pt x="75232" y="25443"/>
                      <a:pt x="90594" y="13339"/>
                    </a:cubicBezTo>
                    <a:cubicBezTo>
                      <a:pt x="91743" y="12430"/>
                      <a:pt x="107173" y="-1423"/>
                      <a:pt x="108665" y="120"/>
                    </a:cubicBezTo>
                    <a:cubicBezTo>
                      <a:pt x="113894" y="5469"/>
                      <a:pt x="94074" y="37119"/>
                      <a:pt x="91726" y="41577"/>
                    </a:cubicBezTo>
                    <a:cubicBezTo>
                      <a:pt x="69952" y="83067"/>
                      <a:pt x="43531" y="115900"/>
                      <a:pt x="0" y="134537"/>
                    </a:cubicBezTo>
                  </a:path>
                </a:pathLst>
              </a:custGeom>
              <a:solidFill>
                <a:srgbClr val="F3ABA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D7F01A6-F358-4EBC-9EC6-B53FE756BEDA}"/>
                </a:ext>
              </a:extLst>
            </p:cNvPr>
            <p:cNvSpPr/>
            <p:nvPr/>
          </p:nvSpPr>
          <p:spPr>
            <a:xfrm>
              <a:off x="5037662" y="2456271"/>
              <a:ext cx="300734" cy="357398"/>
            </a:xfrm>
            <a:custGeom>
              <a:avLst/>
              <a:gdLst>
                <a:gd name="connsiteX0" fmla="*/ 0 w 300734"/>
                <a:gd name="connsiteY0" fmla="*/ 123791 h 357398"/>
                <a:gd name="connsiteX1" fmla="*/ 40702 w 300734"/>
                <a:gd name="connsiteY1" fmla="*/ 280067 h 357398"/>
                <a:gd name="connsiteX2" fmla="*/ 144738 w 300734"/>
                <a:gd name="connsiteY2" fmla="*/ 347053 h 357398"/>
                <a:gd name="connsiteX3" fmla="*/ 278932 w 300734"/>
                <a:gd name="connsiteY3" fmla="*/ 209516 h 357398"/>
                <a:gd name="connsiteX4" fmla="*/ 168210 w 300734"/>
                <a:gd name="connsiteY4" fmla="*/ 12279 h 357398"/>
                <a:gd name="connsiteX5" fmla="*/ 0 w 300734"/>
                <a:gd name="connsiteY5" fmla="*/ 123791 h 357398"/>
                <a:gd name="connsiteX6" fmla="*/ 0 w 300734"/>
                <a:gd name="connsiteY6" fmla="*/ 123791 h 35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34" h="357398">
                  <a:moveTo>
                    <a:pt x="0" y="123791"/>
                  </a:moveTo>
                  <a:cubicBezTo>
                    <a:pt x="0" y="123791"/>
                    <a:pt x="25855" y="232147"/>
                    <a:pt x="40702" y="280067"/>
                  </a:cubicBezTo>
                  <a:cubicBezTo>
                    <a:pt x="55550" y="327987"/>
                    <a:pt x="92120" y="379971"/>
                    <a:pt x="144738" y="347053"/>
                  </a:cubicBezTo>
                  <a:cubicBezTo>
                    <a:pt x="197356" y="314134"/>
                    <a:pt x="254363" y="258790"/>
                    <a:pt x="278932" y="209516"/>
                  </a:cubicBezTo>
                  <a:cubicBezTo>
                    <a:pt x="312777" y="141621"/>
                    <a:pt x="327144" y="-50025"/>
                    <a:pt x="168210" y="12279"/>
                  </a:cubicBezTo>
                  <a:cubicBezTo>
                    <a:pt x="9276" y="74584"/>
                    <a:pt x="0" y="123791"/>
                    <a:pt x="0" y="123791"/>
                  </a:cubicBezTo>
                  <a:lnTo>
                    <a:pt x="0" y="123791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AA92223-3AE9-4148-905D-D584CB0D17ED}"/>
                </a:ext>
              </a:extLst>
            </p:cNvPr>
            <p:cNvSpPr/>
            <p:nvPr/>
          </p:nvSpPr>
          <p:spPr>
            <a:xfrm>
              <a:off x="5013038" y="2354389"/>
              <a:ext cx="360413" cy="341873"/>
            </a:xfrm>
            <a:custGeom>
              <a:avLst/>
              <a:gdLst>
                <a:gd name="connsiteX0" fmla="*/ 273039 w 360413"/>
                <a:gd name="connsiteY0" fmla="*/ 216586 h 341873"/>
                <a:gd name="connsiteX1" fmla="*/ 270878 w 360413"/>
                <a:gd name="connsiteY1" fmla="*/ 219003 h 341873"/>
                <a:gd name="connsiteX2" fmla="*/ 268204 w 360413"/>
                <a:gd name="connsiteY2" fmla="*/ 224610 h 341873"/>
                <a:gd name="connsiteX3" fmla="*/ 264140 w 360413"/>
                <a:gd name="connsiteY3" fmla="*/ 244069 h 341873"/>
                <a:gd name="connsiteX4" fmla="*/ 262597 w 360413"/>
                <a:gd name="connsiteY4" fmla="*/ 282628 h 341873"/>
                <a:gd name="connsiteX5" fmla="*/ 255842 w 360413"/>
                <a:gd name="connsiteY5" fmla="*/ 293378 h 341873"/>
                <a:gd name="connsiteX6" fmla="*/ 241612 w 360413"/>
                <a:gd name="connsiteY6" fmla="*/ 269512 h 341873"/>
                <a:gd name="connsiteX7" fmla="*/ 226833 w 360413"/>
                <a:gd name="connsiteY7" fmla="*/ 210722 h 341873"/>
                <a:gd name="connsiteX8" fmla="*/ 212654 w 360413"/>
                <a:gd name="connsiteY8" fmla="*/ 193114 h 341873"/>
                <a:gd name="connsiteX9" fmla="*/ 186902 w 360413"/>
                <a:gd name="connsiteY9" fmla="*/ 201052 h 341873"/>
                <a:gd name="connsiteX10" fmla="*/ 141399 w 360413"/>
                <a:gd name="connsiteY10" fmla="*/ 225810 h 341873"/>
                <a:gd name="connsiteX11" fmla="*/ 3091 w 360413"/>
                <a:gd name="connsiteY11" fmla="*/ 185742 h 341873"/>
                <a:gd name="connsiteX12" fmla="*/ 13909 w 360413"/>
                <a:gd name="connsiteY12" fmla="*/ 101886 h 341873"/>
                <a:gd name="connsiteX13" fmla="*/ 86570 w 360413"/>
                <a:gd name="connsiteY13" fmla="*/ 25916 h 341873"/>
                <a:gd name="connsiteX14" fmla="*/ 343453 w 360413"/>
                <a:gd name="connsiteY14" fmla="*/ 103772 h 341873"/>
                <a:gd name="connsiteX15" fmla="*/ 331709 w 360413"/>
                <a:gd name="connsiteY15" fmla="*/ 309272 h 341873"/>
                <a:gd name="connsiteX16" fmla="*/ 296596 w 360413"/>
                <a:gd name="connsiteY16" fmla="*/ 341693 h 341873"/>
                <a:gd name="connsiteX17" fmla="*/ 296990 w 360413"/>
                <a:gd name="connsiteY17" fmla="*/ 315341 h 341873"/>
                <a:gd name="connsiteX18" fmla="*/ 319364 w 360413"/>
                <a:gd name="connsiteY18" fmla="*/ 238274 h 341873"/>
                <a:gd name="connsiteX19" fmla="*/ 304705 w 360413"/>
                <a:gd name="connsiteY19" fmla="*/ 211734 h 341873"/>
                <a:gd name="connsiteX20" fmla="*/ 269267 w 360413"/>
                <a:gd name="connsiteY20" fmla="*/ 222278 h 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413" h="341873">
                  <a:moveTo>
                    <a:pt x="273039" y="216586"/>
                  </a:moveTo>
                  <a:cubicBezTo>
                    <a:pt x="274118" y="216620"/>
                    <a:pt x="271444" y="218095"/>
                    <a:pt x="270878" y="219003"/>
                  </a:cubicBezTo>
                  <a:cubicBezTo>
                    <a:pt x="269815" y="220752"/>
                    <a:pt x="268992" y="222724"/>
                    <a:pt x="268204" y="224610"/>
                  </a:cubicBezTo>
                  <a:cubicBezTo>
                    <a:pt x="265649" y="230782"/>
                    <a:pt x="264792" y="237468"/>
                    <a:pt x="264140" y="244069"/>
                  </a:cubicBezTo>
                  <a:cubicBezTo>
                    <a:pt x="262888" y="256859"/>
                    <a:pt x="264706" y="269941"/>
                    <a:pt x="262597" y="282628"/>
                  </a:cubicBezTo>
                  <a:cubicBezTo>
                    <a:pt x="262031" y="285972"/>
                    <a:pt x="260831" y="294030"/>
                    <a:pt x="255842" y="293378"/>
                  </a:cubicBezTo>
                  <a:cubicBezTo>
                    <a:pt x="247509" y="292298"/>
                    <a:pt x="243481" y="275565"/>
                    <a:pt x="241612" y="269512"/>
                  </a:cubicBezTo>
                  <a:cubicBezTo>
                    <a:pt x="235628" y="250241"/>
                    <a:pt x="234479" y="229462"/>
                    <a:pt x="226833" y="210722"/>
                  </a:cubicBezTo>
                  <a:cubicBezTo>
                    <a:pt x="224210" y="204293"/>
                    <a:pt x="220009" y="195206"/>
                    <a:pt x="212654" y="193114"/>
                  </a:cubicBezTo>
                  <a:cubicBezTo>
                    <a:pt x="203858" y="190611"/>
                    <a:pt x="194000" y="196612"/>
                    <a:pt x="186902" y="201052"/>
                  </a:cubicBezTo>
                  <a:cubicBezTo>
                    <a:pt x="172089" y="210345"/>
                    <a:pt x="158167" y="220169"/>
                    <a:pt x="141399" y="225810"/>
                  </a:cubicBezTo>
                  <a:cubicBezTo>
                    <a:pt x="94027" y="241738"/>
                    <a:pt x="14046" y="237177"/>
                    <a:pt x="3091" y="185742"/>
                  </a:cubicBezTo>
                  <a:cubicBezTo>
                    <a:pt x="-1916" y="162202"/>
                    <a:pt x="-2447" y="111521"/>
                    <a:pt x="13909" y="101886"/>
                  </a:cubicBezTo>
                  <a:cubicBezTo>
                    <a:pt x="39524" y="86798"/>
                    <a:pt x="59292" y="38621"/>
                    <a:pt x="86570" y="25916"/>
                  </a:cubicBezTo>
                  <a:cubicBezTo>
                    <a:pt x="200567" y="-27233"/>
                    <a:pt x="296664" y="2650"/>
                    <a:pt x="343453" y="103772"/>
                  </a:cubicBezTo>
                  <a:cubicBezTo>
                    <a:pt x="370302" y="161808"/>
                    <a:pt x="364456" y="244532"/>
                    <a:pt x="331709" y="309272"/>
                  </a:cubicBezTo>
                  <a:cubicBezTo>
                    <a:pt x="324937" y="322662"/>
                    <a:pt x="312318" y="338813"/>
                    <a:pt x="296596" y="341693"/>
                  </a:cubicBezTo>
                  <a:cubicBezTo>
                    <a:pt x="283908" y="344024"/>
                    <a:pt x="293784" y="323228"/>
                    <a:pt x="296990" y="315341"/>
                  </a:cubicBezTo>
                  <a:cubicBezTo>
                    <a:pt x="306608" y="291749"/>
                    <a:pt x="320942" y="265209"/>
                    <a:pt x="319364" y="238274"/>
                  </a:cubicBezTo>
                  <a:cubicBezTo>
                    <a:pt x="318593" y="225227"/>
                    <a:pt x="316518" y="217752"/>
                    <a:pt x="304705" y="211734"/>
                  </a:cubicBezTo>
                  <a:cubicBezTo>
                    <a:pt x="293270" y="205887"/>
                    <a:pt x="274427" y="209111"/>
                    <a:pt x="269267" y="22227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46A9E30-F179-4D06-BBDE-D6EDE056C80D}"/>
                </a:ext>
              </a:extLst>
            </p:cNvPr>
            <p:cNvSpPr/>
            <p:nvPr/>
          </p:nvSpPr>
          <p:spPr>
            <a:xfrm>
              <a:off x="5339340" y="2895937"/>
              <a:ext cx="245900" cy="535109"/>
            </a:xfrm>
            <a:custGeom>
              <a:avLst/>
              <a:gdLst>
                <a:gd name="connsiteX0" fmla="*/ 4481 w 245900"/>
                <a:gd name="connsiteY0" fmla="*/ 159744 h 535109"/>
                <a:gd name="connsiteX1" fmla="*/ 71878 w 245900"/>
                <a:gd name="connsiteY1" fmla="*/ 741 h 535109"/>
                <a:gd name="connsiteX2" fmla="*/ 245900 w 245900"/>
                <a:gd name="connsiteY2" fmla="*/ 482996 h 535109"/>
                <a:gd name="connsiteX3" fmla="*/ 68552 w 245900"/>
                <a:gd name="connsiteY3" fmla="*/ 430738 h 535109"/>
                <a:gd name="connsiteX4" fmla="*/ 4481 w 245900"/>
                <a:gd name="connsiteY4" fmla="*/ 159744 h 535109"/>
                <a:gd name="connsiteX5" fmla="*/ 4481 w 245900"/>
                <a:gd name="connsiteY5" fmla="*/ 159744 h 53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900" h="535109">
                  <a:moveTo>
                    <a:pt x="4481" y="159744"/>
                  </a:moveTo>
                  <a:cubicBezTo>
                    <a:pt x="4481" y="159744"/>
                    <a:pt x="-25968" y="16035"/>
                    <a:pt x="71878" y="741"/>
                  </a:cubicBezTo>
                  <a:cubicBezTo>
                    <a:pt x="169708" y="-14552"/>
                    <a:pt x="223577" y="208762"/>
                    <a:pt x="245900" y="482996"/>
                  </a:cubicBezTo>
                  <a:cubicBezTo>
                    <a:pt x="245900" y="482996"/>
                    <a:pt x="126091" y="629740"/>
                    <a:pt x="68552" y="430738"/>
                  </a:cubicBezTo>
                  <a:cubicBezTo>
                    <a:pt x="11014" y="231736"/>
                    <a:pt x="4481" y="159744"/>
                    <a:pt x="4481" y="159744"/>
                  </a:cubicBezTo>
                  <a:lnTo>
                    <a:pt x="4481" y="159744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29466F0-ADDD-4A86-AEC6-55E99C8596D4}"/>
                </a:ext>
              </a:extLst>
            </p:cNvPr>
            <p:cNvSpPr/>
            <p:nvPr/>
          </p:nvSpPr>
          <p:spPr>
            <a:xfrm>
              <a:off x="5397450" y="3289985"/>
              <a:ext cx="186768" cy="461619"/>
            </a:xfrm>
            <a:custGeom>
              <a:avLst/>
              <a:gdLst>
                <a:gd name="connsiteX0" fmla="*/ 0 w 186768"/>
                <a:gd name="connsiteY0" fmla="*/ 440249 h 461619"/>
                <a:gd name="connsiteX1" fmla="*/ 37616 w 186768"/>
                <a:gd name="connsiteY1" fmla="*/ 53543 h 461619"/>
                <a:gd name="connsiteX2" fmla="*/ 148630 w 186768"/>
                <a:gd name="connsiteY2" fmla="*/ 7423 h 461619"/>
                <a:gd name="connsiteX3" fmla="*/ 186606 w 186768"/>
                <a:gd name="connsiteY3" fmla="*/ 108424 h 461619"/>
                <a:gd name="connsiteX4" fmla="*/ 167575 w 186768"/>
                <a:gd name="connsiteY4" fmla="*/ 435071 h 461619"/>
                <a:gd name="connsiteX5" fmla="*/ 0 w 186768"/>
                <a:gd name="connsiteY5" fmla="*/ 440249 h 461619"/>
                <a:gd name="connsiteX6" fmla="*/ 0 w 186768"/>
                <a:gd name="connsiteY6" fmla="*/ 440249 h 46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68" h="461619">
                  <a:moveTo>
                    <a:pt x="0" y="440249"/>
                  </a:moveTo>
                  <a:cubicBezTo>
                    <a:pt x="0" y="440249"/>
                    <a:pt x="10356" y="112265"/>
                    <a:pt x="37616" y="53543"/>
                  </a:cubicBezTo>
                  <a:cubicBezTo>
                    <a:pt x="64860" y="-5178"/>
                    <a:pt x="119758" y="-6773"/>
                    <a:pt x="148630" y="7423"/>
                  </a:cubicBezTo>
                  <a:cubicBezTo>
                    <a:pt x="177502" y="21619"/>
                    <a:pt x="188252" y="54538"/>
                    <a:pt x="186606" y="108424"/>
                  </a:cubicBezTo>
                  <a:cubicBezTo>
                    <a:pt x="184960" y="162311"/>
                    <a:pt x="167575" y="435071"/>
                    <a:pt x="167575" y="435071"/>
                  </a:cubicBezTo>
                  <a:cubicBezTo>
                    <a:pt x="167575" y="435071"/>
                    <a:pt x="39605" y="491187"/>
                    <a:pt x="0" y="440249"/>
                  </a:cubicBezTo>
                  <a:lnTo>
                    <a:pt x="0" y="440249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3883E6-3FA9-4944-A7B9-5ABEC3479A34}"/>
                </a:ext>
              </a:extLst>
            </p:cNvPr>
            <p:cNvSpPr/>
            <p:nvPr/>
          </p:nvSpPr>
          <p:spPr>
            <a:xfrm>
              <a:off x="5151869" y="2794992"/>
              <a:ext cx="166713" cy="363782"/>
            </a:xfrm>
            <a:custGeom>
              <a:avLst/>
              <a:gdLst>
                <a:gd name="connsiteX0" fmla="*/ 166714 w 166713"/>
                <a:gd name="connsiteY0" fmla="*/ 0 h 363782"/>
                <a:gd name="connsiteX1" fmla="*/ 5225 w 166713"/>
                <a:gd name="connsiteY1" fmla="*/ 363783 h 363782"/>
                <a:gd name="connsiteX2" fmla="*/ 36875 w 166713"/>
                <a:gd name="connsiteY2" fmla="*/ 2520 h 363782"/>
                <a:gd name="connsiteX3" fmla="*/ 69913 w 166713"/>
                <a:gd name="connsiteY3" fmla="*/ 70414 h 363782"/>
                <a:gd name="connsiteX4" fmla="*/ 166714 w 166713"/>
                <a:gd name="connsiteY4" fmla="*/ 0 h 363782"/>
                <a:gd name="connsiteX5" fmla="*/ 166714 w 166713"/>
                <a:gd name="connsiteY5" fmla="*/ 0 h 3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13" h="363782">
                  <a:moveTo>
                    <a:pt x="166714" y="0"/>
                  </a:moveTo>
                  <a:cubicBezTo>
                    <a:pt x="166714" y="0"/>
                    <a:pt x="44470" y="315862"/>
                    <a:pt x="5225" y="363783"/>
                  </a:cubicBezTo>
                  <a:cubicBezTo>
                    <a:pt x="5225" y="363783"/>
                    <a:pt x="-19001" y="120735"/>
                    <a:pt x="36875" y="2520"/>
                  </a:cubicBezTo>
                  <a:cubicBezTo>
                    <a:pt x="36875" y="2520"/>
                    <a:pt x="36257" y="70500"/>
                    <a:pt x="69913" y="70414"/>
                  </a:cubicBezTo>
                  <a:cubicBezTo>
                    <a:pt x="117302" y="70277"/>
                    <a:pt x="166714" y="0"/>
                    <a:pt x="166714" y="0"/>
                  </a:cubicBezTo>
                  <a:lnTo>
                    <a:pt x="166714" y="0"/>
                  </a:lnTo>
                  <a:close/>
                </a:path>
              </a:pathLst>
            </a:custGeom>
            <a:solidFill>
              <a:srgbClr val="C3D8E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B3CBC4-A7B4-4C0A-9E7F-C2EC004A0498}"/>
                </a:ext>
              </a:extLst>
            </p:cNvPr>
            <p:cNvSpPr/>
            <p:nvPr/>
          </p:nvSpPr>
          <p:spPr>
            <a:xfrm>
              <a:off x="5144853" y="2882808"/>
              <a:ext cx="90371" cy="275965"/>
            </a:xfrm>
            <a:custGeom>
              <a:avLst/>
              <a:gdLst>
                <a:gd name="connsiteX0" fmla="*/ 90371 w 90371"/>
                <a:gd name="connsiteY0" fmla="*/ 35404 h 275965"/>
                <a:gd name="connsiteX1" fmla="*/ 72986 w 90371"/>
                <a:gd name="connsiteY1" fmla="*/ 0 h 275965"/>
                <a:gd name="connsiteX2" fmla="*/ 42863 w 90371"/>
                <a:gd name="connsiteY2" fmla="*/ 26180 h 275965"/>
                <a:gd name="connsiteX3" fmla="*/ 48966 w 90371"/>
                <a:gd name="connsiteY3" fmla="*/ 53098 h 275965"/>
                <a:gd name="connsiteX4" fmla="*/ 0 w 90371"/>
                <a:gd name="connsiteY4" fmla="*/ 203803 h 275965"/>
                <a:gd name="connsiteX5" fmla="*/ 12242 w 90371"/>
                <a:gd name="connsiteY5" fmla="*/ 275966 h 275965"/>
                <a:gd name="connsiteX6" fmla="*/ 51092 w 90371"/>
                <a:gd name="connsiteY6" fmla="*/ 218119 h 275965"/>
                <a:gd name="connsiteX7" fmla="*/ 68254 w 90371"/>
                <a:gd name="connsiteY7" fmla="*/ 56699 h 275965"/>
                <a:gd name="connsiteX8" fmla="*/ 90371 w 90371"/>
                <a:gd name="connsiteY8" fmla="*/ 35404 h 27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71" h="275965">
                  <a:moveTo>
                    <a:pt x="90371" y="35404"/>
                  </a:moveTo>
                  <a:lnTo>
                    <a:pt x="72986" y="0"/>
                  </a:lnTo>
                  <a:lnTo>
                    <a:pt x="42863" y="26180"/>
                  </a:lnTo>
                  <a:lnTo>
                    <a:pt x="48966" y="53098"/>
                  </a:lnTo>
                  <a:lnTo>
                    <a:pt x="0" y="203803"/>
                  </a:lnTo>
                  <a:lnTo>
                    <a:pt x="12242" y="275966"/>
                  </a:lnTo>
                  <a:lnTo>
                    <a:pt x="51092" y="218119"/>
                  </a:lnTo>
                  <a:lnTo>
                    <a:pt x="68254" y="56699"/>
                  </a:lnTo>
                  <a:lnTo>
                    <a:pt x="90371" y="35404"/>
                  </a:lnTo>
                  <a:close/>
                </a:path>
              </a:pathLst>
            </a:custGeom>
            <a:solidFill>
              <a:srgbClr val="1B1A1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7A7DDB-165C-4D43-9B01-98757BFE0F2A}"/>
                </a:ext>
              </a:extLst>
            </p:cNvPr>
            <p:cNvSpPr/>
            <p:nvPr/>
          </p:nvSpPr>
          <p:spPr>
            <a:xfrm>
              <a:off x="5157095" y="2784756"/>
              <a:ext cx="188320" cy="374000"/>
            </a:xfrm>
            <a:custGeom>
              <a:avLst/>
              <a:gdLst>
                <a:gd name="connsiteX0" fmla="*/ 161592 w 188320"/>
                <a:gd name="connsiteY0" fmla="*/ 0 h 374000"/>
                <a:gd name="connsiteX1" fmla="*/ 150962 w 188320"/>
                <a:gd name="connsiteY1" fmla="*/ 34239 h 374000"/>
                <a:gd name="connsiteX2" fmla="*/ 0 w 188320"/>
                <a:gd name="connsiteY2" fmla="*/ 374001 h 374000"/>
                <a:gd name="connsiteX3" fmla="*/ 168021 w 188320"/>
                <a:gd name="connsiteY3" fmla="*/ 144824 h 374000"/>
                <a:gd name="connsiteX4" fmla="*/ 138223 w 188320"/>
                <a:gd name="connsiteY4" fmla="*/ 107448 h 374000"/>
                <a:gd name="connsiteX5" fmla="*/ 167764 w 188320"/>
                <a:gd name="connsiteY5" fmla="*/ 101258 h 374000"/>
                <a:gd name="connsiteX6" fmla="*/ 188320 w 188320"/>
                <a:gd name="connsiteY6" fmla="*/ 14727 h 374000"/>
                <a:gd name="connsiteX7" fmla="*/ 161592 w 188320"/>
                <a:gd name="connsiteY7" fmla="*/ 0 h 374000"/>
                <a:gd name="connsiteX8" fmla="*/ 161592 w 188320"/>
                <a:gd name="connsiteY8" fmla="*/ 0 h 37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20" h="374000">
                  <a:moveTo>
                    <a:pt x="161592" y="0"/>
                  </a:moveTo>
                  <a:cubicBezTo>
                    <a:pt x="161592" y="0"/>
                    <a:pt x="165947" y="9533"/>
                    <a:pt x="150962" y="34239"/>
                  </a:cubicBezTo>
                  <a:cubicBezTo>
                    <a:pt x="123084" y="80204"/>
                    <a:pt x="0" y="374001"/>
                    <a:pt x="0" y="374001"/>
                  </a:cubicBezTo>
                  <a:lnTo>
                    <a:pt x="168021" y="144824"/>
                  </a:lnTo>
                  <a:lnTo>
                    <a:pt x="138223" y="107448"/>
                  </a:lnTo>
                  <a:lnTo>
                    <a:pt x="167764" y="101258"/>
                  </a:lnTo>
                  <a:cubicBezTo>
                    <a:pt x="174502" y="73192"/>
                    <a:pt x="179405" y="53955"/>
                    <a:pt x="188320" y="14727"/>
                  </a:cubicBezTo>
                  <a:cubicBezTo>
                    <a:pt x="183863" y="11830"/>
                    <a:pt x="170695" y="4869"/>
                    <a:pt x="161592" y="0"/>
                  </a:cubicBezTo>
                  <a:lnTo>
                    <a:pt x="161592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B44508-B6D4-4E2E-A0B1-5063352D0F3C}"/>
                </a:ext>
              </a:extLst>
            </p:cNvPr>
            <p:cNvSpPr/>
            <p:nvPr/>
          </p:nvSpPr>
          <p:spPr>
            <a:xfrm>
              <a:off x="5130108" y="2799826"/>
              <a:ext cx="57607" cy="358947"/>
            </a:xfrm>
            <a:custGeom>
              <a:avLst/>
              <a:gdLst>
                <a:gd name="connsiteX0" fmla="*/ 57608 w 57607"/>
                <a:gd name="connsiteY0" fmla="*/ 0 h 358947"/>
                <a:gd name="connsiteX1" fmla="*/ 26987 w 57607"/>
                <a:gd name="connsiteY1" fmla="*/ 358948 h 358947"/>
                <a:gd name="connsiteX2" fmla="*/ 2487 w 57607"/>
                <a:gd name="connsiteY2" fmla="*/ 103899 h 358947"/>
                <a:gd name="connsiteX3" fmla="*/ 27947 w 57607"/>
                <a:gd name="connsiteY3" fmla="*/ 86308 h 358947"/>
                <a:gd name="connsiteX4" fmla="*/ 2487 w 57607"/>
                <a:gd name="connsiteY4" fmla="*/ 66180 h 358947"/>
                <a:gd name="connsiteX5" fmla="*/ 17643 w 57607"/>
                <a:gd name="connsiteY5" fmla="*/ 13802 h 358947"/>
                <a:gd name="connsiteX6" fmla="*/ 34530 w 57607"/>
                <a:gd name="connsiteY6" fmla="*/ 10784 h 358947"/>
                <a:gd name="connsiteX7" fmla="*/ 57608 w 57607"/>
                <a:gd name="connsiteY7" fmla="*/ 0 h 358947"/>
                <a:gd name="connsiteX8" fmla="*/ 57608 w 57607"/>
                <a:gd name="connsiteY8" fmla="*/ 0 h 35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" h="358947">
                  <a:moveTo>
                    <a:pt x="57608" y="0"/>
                  </a:moveTo>
                  <a:cubicBezTo>
                    <a:pt x="57608" y="0"/>
                    <a:pt x="10133" y="213387"/>
                    <a:pt x="26987" y="358948"/>
                  </a:cubicBezTo>
                  <a:cubicBezTo>
                    <a:pt x="26987" y="358948"/>
                    <a:pt x="-9721" y="265422"/>
                    <a:pt x="2487" y="103899"/>
                  </a:cubicBezTo>
                  <a:lnTo>
                    <a:pt x="27947" y="86308"/>
                  </a:lnTo>
                  <a:lnTo>
                    <a:pt x="2487" y="66180"/>
                  </a:lnTo>
                  <a:cubicBezTo>
                    <a:pt x="2487" y="66180"/>
                    <a:pt x="7579" y="37496"/>
                    <a:pt x="17643" y="13802"/>
                  </a:cubicBezTo>
                  <a:cubicBezTo>
                    <a:pt x="25855" y="13390"/>
                    <a:pt x="29473" y="12602"/>
                    <a:pt x="34530" y="10784"/>
                  </a:cubicBezTo>
                  <a:cubicBezTo>
                    <a:pt x="46738" y="6429"/>
                    <a:pt x="57608" y="0"/>
                    <a:pt x="57608" y="0"/>
                  </a:cubicBezTo>
                  <a:lnTo>
                    <a:pt x="57608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E87361E-38CD-424D-9681-6C1895A02E8D}"/>
                </a:ext>
              </a:extLst>
            </p:cNvPr>
            <p:cNvSpPr/>
            <p:nvPr/>
          </p:nvSpPr>
          <p:spPr>
            <a:xfrm>
              <a:off x="2884996" y="5041728"/>
              <a:ext cx="359208" cy="163198"/>
            </a:xfrm>
            <a:custGeom>
              <a:avLst/>
              <a:gdLst>
                <a:gd name="connsiteX0" fmla="*/ 8564 w 359208"/>
                <a:gd name="connsiteY0" fmla="*/ 61443 h 163198"/>
                <a:gd name="connsiteX1" fmla="*/ 14119 w 359208"/>
                <a:gd name="connsiteY1" fmla="*/ 143516 h 163198"/>
                <a:gd name="connsiteX2" fmla="*/ 142656 w 359208"/>
                <a:gd name="connsiteY2" fmla="*/ 147871 h 163198"/>
                <a:gd name="connsiteX3" fmla="*/ 345292 w 359208"/>
                <a:gd name="connsiteY3" fmla="*/ 77851 h 163198"/>
                <a:gd name="connsiteX4" fmla="*/ 292640 w 359208"/>
                <a:gd name="connsiteY4" fmla="*/ 6373 h 163198"/>
                <a:gd name="connsiteX5" fmla="*/ 159938 w 359208"/>
                <a:gd name="connsiteY5" fmla="*/ 13 h 163198"/>
                <a:gd name="connsiteX6" fmla="*/ 8564 w 359208"/>
                <a:gd name="connsiteY6" fmla="*/ 61443 h 163198"/>
                <a:gd name="connsiteX7" fmla="*/ 8564 w 359208"/>
                <a:gd name="connsiteY7" fmla="*/ 61443 h 16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08" h="163198">
                  <a:moveTo>
                    <a:pt x="8564" y="61443"/>
                  </a:moveTo>
                  <a:cubicBezTo>
                    <a:pt x="8564" y="61443"/>
                    <a:pt x="-13998" y="113736"/>
                    <a:pt x="14119" y="143516"/>
                  </a:cubicBezTo>
                  <a:cubicBezTo>
                    <a:pt x="42254" y="173297"/>
                    <a:pt x="94958" y="164673"/>
                    <a:pt x="142656" y="147871"/>
                  </a:cubicBezTo>
                  <a:cubicBezTo>
                    <a:pt x="190370" y="131069"/>
                    <a:pt x="294818" y="121622"/>
                    <a:pt x="345292" y="77851"/>
                  </a:cubicBezTo>
                  <a:cubicBezTo>
                    <a:pt x="395784" y="34080"/>
                    <a:pt x="292640" y="6373"/>
                    <a:pt x="292640" y="6373"/>
                  </a:cubicBezTo>
                  <a:cubicBezTo>
                    <a:pt x="292640" y="6373"/>
                    <a:pt x="204840" y="-330"/>
                    <a:pt x="159938" y="13"/>
                  </a:cubicBezTo>
                  <a:lnTo>
                    <a:pt x="8564" y="61443"/>
                  </a:lnTo>
                  <a:lnTo>
                    <a:pt x="8564" y="61443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4F0000-204F-442B-B507-4F9D0FBEBDDE}"/>
                </a:ext>
              </a:extLst>
            </p:cNvPr>
            <p:cNvSpPr/>
            <p:nvPr/>
          </p:nvSpPr>
          <p:spPr>
            <a:xfrm>
              <a:off x="2609193" y="4357135"/>
              <a:ext cx="446250" cy="761465"/>
            </a:xfrm>
            <a:custGeom>
              <a:avLst/>
              <a:gdLst>
                <a:gd name="connsiteX0" fmla="*/ 0 w 446250"/>
                <a:gd name="connsiteY0" fmla="*/ 68415 h 761465"/>
                <a:gd name="connsiteX1" fmla="*/ 186195 w 446250"/>
                <a:gd name="connsiteY1" fmla="*/ 6418 h 761465"/>
                <a:gd name="connsiteX2" fmla="*/ 446250 w 446250"/>
                <a:gd name="connsiteY2" fmla="*/ 690315 h 761465"/>
                <a:gd name="connsiteX3" fmla="*/ 282550 w 446250"/>
                <a:gd name="connsiteY3" fmla="*/ 743687 h 761465"/>
                <a:gd name="connsiteX4" fmla="*/ 0 w 446250"/>
                <a:gd name="connsiteY4" fmla="*/ 68415 h 761465"/>
                <a:gd name="connsiteX5" fmla="*/ 0 w 446250"/>
                <a:gd name="connsiteY5" fmla="*/ 68415 h 76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250" h="761465">
                  <a:moveTo>
                    <a:pt x="0" y="68415"/>
                  </a:moveTo>
                  <a:cubicBezTo>
                    <a:pt x="0" y="68415"/>
                    <a:pt x="140692" y="-24872"/>
                    <a:pt x="186195" y="6418"/>
                  </a:cubicBezTo>
                  <a:cubicBezTo>
                    <a:pt x="186195" y="6418"/>
                    <a:pt x="412046" y="622558"/>
                    <a:pt x="446250" y="690315"/>
                  </a:cubicBezTo>
                  <a:cubicBezTo>
                    <a:pt x="446250" y="690315"/>
                    <a:pt x="381356" y="804347"/>
                    <a:pt x="282550" y="743687"/>
                  </a:cubicBezTo>
                  <a:lnTo>
                    <a:pt x="0" y="68415"/>
                  </a:lnTo>
                  <a:lnTo>
                    <a:pt x="0" y="68415"/>
                  </a:lnTo>
                  <a:close/>
                </a:path>
              </a:pathLst>
            </a:custGeom>
            <a:solidFill>
              <a:srgbClr val="26262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A826AD6-0DE1-4E76-BF36-BB9FC2DEF231}"/>
                </a:ext>
              </a:extLst>
            </p:cNvPr>
            <p:cNvSpPr/>
            <p:nvPr/>
          </p:nvSpPr>
          <p:spPr>
            <a:xfrm>
              <a:off x="3240045" y="5373701"/>
              <a:ext cx="368409" cy="164632"/>
            </a:xfrm>
            <a:custGeom>
              <a:avLst/>
              <a:gdLst>
                <a:gd name="connsiteX0" fmla="*/ 8862 w 368409"/>
                <a:gd name="connsiteY0" fmla="*/ 42298 h 164632"/>
                <a:gd name="connsiteX1" fmla="*/ 15858 w 368409"/>
                <a:gd name="connsiteY1" fmla="*/ 154975 h 164632"/>
                <a:gd name="connsiteX2" fmla="*/ 216540 w 368409"/>
                <a:gd name="connsiteY2" fmla="*/ 131298 h 164632"/>
                <a:gd name="connsiteX3" fmla="*/ 368359 w 368409"/>
                <a:gd name="connsiteY3" fmla="*/ 54985 h 164632"/>
                <a:gd name="connsiteX4" fmla="*/ 338732 w 368409"/>
                <a:gd name="connsiteY4" fmla="*/ 190 h 164632"/>
                <a:gd name="connsiteX5" fmla="*/ 156224 w 368409"/>
                <a:gd name="connsiteY5" fmla="*/ 3293 h 164632"/>
                <a:gd name="connsiteX6" fmla="*/ 8862 w 368409"/>
                <a:gd name="connsiteY6" fmla="*/ 42298 h 164632"/>
                <a:gd name="connsiteX7" fmla="*/ 8862 w 368409"/>
                <a:gd name="connsiteY7" fmla="*/ 42298 h 1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09" h="164632">
                  <a:moveTo>
                    <a:pt x="8862" y="42298"/>
                  </a:moveTo>
                  <a:cubicBezTo>
                    <a:pt x="8862" y="42298"/>
                    <a:pt x="-15141" y="130218"/>
                    <a:pt x="15858" y="154975"/>
                  </a:cubicBezTo>
                  <a:cubicBezTo>
                    <a:pt x="46856" y="179732"/>
                    <a:pt x="124797" y="151409"/>
                    <a:pt x="216540" y="131298"/>
                  </a:cubicBezTo>
                  <a:cubicBezTo>
                    <a:pt x="308283" y="111187"/>
                    <a:pt x="370433" y="93527"/>
                    <a:pt x="368359" y="54985"/>
                  </a:cubicBezTo>
                  <a:cubicBezTo>
                    <a:pt x="366284" y="16443"/>
                    <a:pt x="368822" y="-2107"/>
                    <a:pt x="338732" y="190"/>
                  </a:cubicBezTo>
                  <a:cubicBezTo>
                    <a:pt x="308643" y="2488"/>
                    <a:pt x="173386" y="13854"/>
                    <a:pt x="156224" y="3293"/>
                  </a:cubicBezTo>
                  <a:lnTo>
                    <a:pt x="8862" y="42298"/>
                  </a:lnTo>
                  <a:lnTo>
                    <a:pt x="8862" y="42298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15BD4CF-A8D1-45B6-9CF2-E7CBDC9D4613}"/>
                </a:ext>
              </a:extLst>
            </p:cNvPr>
            <p:cNvSpPr/>
            <p:nvPr/>
          </p:nvSpPr>
          <p:spPr>
            <a:xfrm>
              <a:off x="2536721" y="4551651"/>
              <a:ext cx="879487" cy="892415"/>
            </a:xfrm>
            <a:custGeom>
              <a:avLst/>
              <a:gdLst>
                <a:gd name="connsiteX0" fmla="*/ 121901 w 879487"/>
                <a:gd name="connsiteY0" fmla="*/ 0 h 892415"/>
                <a:gd name="connsiteX1" fmla="*/ 380516 w 879487"/>
                <a:gd name="connsiteY1" fmla="*/ 27792 h 892415"/>
                <a:gd name="connsiteX2" fmla="*/ 704574 w 879487"/>
                <a:gd name="connsiteY2" fmla="*/ 40188 h 892415"/>
                <a:gd name="connsiteX3" fmla="*/ 753866 w 879487"/>
                <a:gd name="connsiteY3" fmla="*/ 119826 h 892415"/>
                <a:gd name="connsiteX4" fmla="*/ 879487 w 879487"/>
                <a:gd name="connsiteY4" fmla="*/ 827641 h 892415"/>
                <a:gd name="connsiteX5" fmla="*/ 710849 w 879487"/>
                <a:gd name="connsiteY5" fmla="*/ 878030 h 892415"/>
                <a:gd name="connsiteX6" fmla="*/ 571649 w 879487"/>
                <a:gd name="connsiteY6" fmla="*/ 297637 h 892415"/>
                <a:gd name="connsiteX7" fmla="*/ 72472 w 879487"/>
                <a:gd name="connsiteY7" fmla="*/ 389311 h 892415"/>
                <a:gd name="connsiteX8" fmla="*/ 0 w 879487"/>
                <a:gd name="connsiteY8" fmla="*/ 212958 h 892415"/>
                <a:gd name="connsiteX9" fmla="*/ 121901 w 879487"/>
                <a:gd name="connsiteY9" fmla="*/ 0 h 892415"/>
                <a:gd name="connsiteX10" fmla="*/ 121901 w 879487"/>
                <a:gd name="connsiteY10" fmla="*/ 0 h 89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9487" h="892415">
                  <a:moveTo>
                    <a:pt x="121901" y="0"/>
                  </a:moveTo>
                  <a:cubicBezTo>
                    <a:pt x="121901" y="0"/>
                    <a:pt x="277218" y="29763"/>
                    <a:pt x="380516" y="27792"/>
                  </a:cubicBezTo>
                  <a:cubicBezTo>
                    <a:pt x="483798" y="25820"/>
                    <a:pt x="653499" y="18070"/>
                    <a:pt x="704574" y="40188"/>
                  </a:cubicBezTo>
                  <a:cubicBezTo>
                    <a:pt x="755649" y="62305"/>
                    <a:pt x="749648" y="91588"/>
                    <a:pt x="753866" y="119826"/>
                  </a:cubicBezTo>
                  <a:cubicBezTo>
                    <a:pt x="758083" y="148064"/>
                    <a:pt x="825446" y="452045"/>
                    <a:pt x="879487" y="827641"/>
                  </a:cubicBezTo>
                  <a:cubicBezTo>
                    <a:pt x="879487" y="827641"/>
                    <a:pt x="814010" y="929139"/>
                    <a:pt x="710849" y="878030"/>
                  </a:cubicBezTo>
                  <a:cubicBezTo>
                    <a:pt x="710849" y="878030"/>
                    <a:pt x="564293" y="354370"/>
                    <a:pt x="571649" y="297637"/>
                  </a:cubicBezTo>
                  <a:cubicBezTo>
                    <a:pt x="571649" y="297637"/>
                    <a:pt x="161986" y="395192"/>
                    <a:pt x="72472" y="389311"/>
                  </a:cubicBezTo>
                  <a:lnTo>
                    <a:pt x="0" y="212958"/>
                  </a:lnTo>
                  <a:lnTo>
                    <a:pt x="121901" y="0"/>
                  </a:lnTo>
                  <a:lnTo>
                    <a:pt x="121901" y="0"/>
                  </a:lnTo>
                  <a:close/>
                </a:path>
              </a:pathLst>
            </a:custGeom>
            <a:solidFill>
              <a:srgbClr val="37363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3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336828" y="3419216"/>
              <a:ext cx="300954" cy="446481"/>
              <a:chOff x="2336828" y="3419216"/>
              <a:chExt cx="300954" cy="446481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22DDBA1-1086-49B8-9B41-6DEE37230483}"/>
                  </a:ext>
                </a:extLst>
              </p:cNvPr>
              <p:cNvSpPr/>
              <p:nvPr/>
            </p:nvSpPr>
            <p:spPr>
              <a:xfrm>
                <a:off x="2336828" y="3419216"/>
                <a:ext cx="300954" cy="446481"/>
              </a:xfrm>
              <a:custGeom>
                <a:avLst/>
                <a:gdLst>
                  <a:gd name="connsiteX0" fmla="*/ 282875 w 300954"/>
                  <a:gd name="connsiteY0" fmla="*/ 47123 h 446481"/>
                  <a:gd name="connsiteX1" fmla="*/ 276995 w 300954"/>
                  <a:gd name="connsiteY1" fmla="*/ 304761 h 446481"/>
                  <a:gd name="connsiteX2" fmla="*/ 214021 w 300954"/>
                  <a:gd name="connsiteY2" fmla="*/ 351515 h 446481"/>
                  <a:gd name="connsiteX3" fmla="*/ 199671 w 300954"/>
                  <a:gd name="connsiteY3" fmla="*/ 446481 h 446481"/>
                  <a:gd name="connsiteX4" fmla="*/ 0 w 300954"/>
                  <a:gd name="connsiteY4" fmla="*/ 417523 h 446481"/>
                  <a:gd name="connsiteX5" fmla="*/ 35610 w 300954"/>
                  <a:gd name="connsiteY5" fmla="*/ 278495 h 446481"/>
                  <a:gd name="connsiteX6" fmla="*/ 282875 w 300954"/>
                  <a:gd name="connsiteY6" fmla="*/ 47123 h 446481"/>
                  <a:gd name="connsiteX7" fmla="*/ 282875 w 300954"/>
                  <a:gd name="connsiteY7" fmla="*/ 47123 h 44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954" h="446481">
                    <a:moveTo>
                      <a:pt x="282875" y="47123"/>
                    </a:moveTo>
                    <a:cubicBezTo>
                      <a:pt x="282875" y="47123"/>
                      <a:pt x="327229" y="108931"/>
                      <a:pt x="276995" y="304761"/>
                    </a:cubicBezTo>
                    <a:cubicBezTo>
                      <a:pt x="265096" y="351172"/>
                      <a:pt x="243562" y="363980"/>
                      <a:pt x="214021" y="351515"/>
                    </a:cubicBezTo>
                    <a:lnTo>
                      <a:pt x="199671" y="446481"/>
                    </a:lnTo>
                    <a:lnTo>
                      <a:pt x="0" y="417523"/>
                    </a:lnTo>
                    <a:lnTo>
                      <a:pt x="35610" y="278495"/>
                    </a:lnTo>
                    <a:cubicBezTo>
                      <a:pt x="35610" y="278477"/>
                      <a:pt x="-91469" y="-137152"/>
                      <a:pt x="282875" y="47123"/>
                    </a:cubicBezTo>
                    <a:lnTo>
                      <a:pt x="282875" y="47123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8F67E44-7247-48AE-B67D-FF605B53B0B7}"/>
                  </a:ext>
                </a:extLst>
              </p:cNvPr>
              <p:cNvSpPr/>
              <p:nvPr/>
            </p:nvSpPr>
            <p:spPr>
              <a:xfrm>
                <a:off x="2510276" y="3750048"/>
                <a:ext cx="80743" cy="111174"/>
              </a:xfrm>
              <a:custGeom>
                <a:avLst/>
                <a:gdLst>
                  <a:gd name="connsiteX0" fmla="*/ 43642 w 80743"/>
                  <a:gd name="connsiteY0" fmla="*/ 23015 h 111174"/>
                  <a:gd name="connsiteX1" fmla="*/ 35978 w 80743"/>
                  <a:gd name="connsiteY1" fmla="*/ 21643 h 111174"/>
                  <a:gd name="connsiteX2" fmla="*/ 18490 w 80743"/>
                  <a:gd name="connsiteY2" fmla="*/ 11167 h 111174"/>
                  <a:gd name="connsiteX3" fmla="*/ 625 w 80743"/>
                  <a:gd name="connsiteY3" fmla="*/ 297 h 111174"/>
                  <a:gd name="connsiteX4" fmla="*/ 1482 w 80743"/>
                  <a:gd name="connsiteY4" fmla="*/ 9058 h 111174"/>
                  <a:gd name="connsiteX5" fmla="*/ 10312 w 80743"/>
                  <a:gd name="connsiteY5" fmla="*/ 37331 h 111174"/>
                  <a:gd name="connsiteX6" fmla="*/ 40624 w 80743"/>
                  <a:gd name="connsiteY6" fmla="*/ 101093 h 111174"/>
                  <a:gd name="connsiteX7" fmla="*/ 80744 w 80743"/>
                  <a:gd name="connsiteY7" fmla="*/ 111174 h 11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743" h="111174">
                    <a:moveTo>
                      <a:pt x="43642" y="23015"/>
                    </a:moveTo>
                    <a:cubicBezTo>
                      <a:pt x="43144" y="22500"/>
                      <a:pt x="37127" y="22174"/>
                      <a:pt x="35978" y="21643"/>
                    </a:cubicBezTo>
                    <a:cubicBezTo>
                      <a:pt x="29874" y="18780"/>
                      <a:pt x="24096" y="14888"/>
                      <a:pt x="18490" y="11167"/>
                    </a:cubicBezTo>
                    <a:cubicBezTo>
                      <a:pt x="16570" y="9899"/>
                      <a:pt x="2614" y="-2017"/>
                      <a:pt x="625" y="297"/>
                    </a:cubicBezTo>
                    <a:cubicBezTo>
                      <a:pt x="-987" y="2183"/>
                      <a:pt x="968" y="7155"/>
                      <a:pt x="1482" y="9058"/>
                    </a:cubicBezTo>
                    <a:cubicBezTo>
                      <a:pt x="4122" y="18574"/>
                      <a:pt x="7414" y="27901"/>
                      <a:pt x="10312" y="37331"/>
                    </a:cubicBezTo>
                    <a:cubicBezTo>
                      <a:pt x="16827" y="58453"/>
                      <a:pt x="20325" y="88011"/>
                      <a:pt x="40624" y="101093"/>
                    </a:cubicBezTo>
                    <a:cubicBezTo>
                      <a:pt x="52043" y="108465"/>
                      <a:pt x="67559" y="109357"/>
                      <a:pt x="80744" y="111174"/>
                    </a:cubicBezTo>
                  </a:path>
                </a:pathLst>
              </a:custGeom>
              <a:solidFill>
                <a:srgbClr val="F3A9AD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61DC785-411B-46EF-B578-21714AC9BEFA}"/>
                </a:ext>
              </a:extLst>
            </p:cNvPr>
            <p:cNvSpPr/>
            <p:nvPr/>
          </p:nvSpPr>
          <p:spPr>
            <a:xfrm>
              <a:off x="2312218" y="3337762"/>
              <a:ext cx="362171" cy="353406"/>
            </a:xfrm>
            <a:custGeom>
              <a:avLst/>
              <a:gdLst>
                <a:gd name="connsiteX0" fmla="*/ 256119 w 362171"/>
                <a:gd name="connsiteY0" fmla="*/ 265719 h 353406"/>
                <a:gd name="connsiteX1" fmla="*/ 254233 w 362171"/>
                <a:gd name="connsiteY1" fmla="*/ 250838 h 353406"/>
                <a:gd name="connsiteX2" fmla="*/ 199883 w 362171"/>
                <a:gd name="connsiteY2" fmla="*/ 235201 h 353406"/>
                <a:gd name="connsiteX3" fmla="*/ 177663 w 362171"/>
                <a:gd name="connsiteY3" fmla="*/ 286671 h 353406"/>
                <a:gd name="connsiteX4" fmla="*/ 171319 w 362171"/>
                <a:gd name="connsiteY4" fmla="*/ 326018 h 353406"/>
                <a:gd name="connsiteX5" fmla="*/ 112872 w 362171"/>
                <a:gd name="connsiteY5" fmla="*/ 351805 h 353406"/>
                <a:gd name="connsiteX6" fmla="*/ 75307 w 362171"/>
                <a:gd name="connsiteY6" fmla="*/ 350141 h 353406"/>
                <a:gd name="connsiteX7" fmla="*/ 26461 w 362171"/>
                <a:gd name="connsiteY7" fmla="*/ 284562 h 353406"/>
                <a:gd name="connsiteX8" fmla="*/ 26633 w 362171"/>
                <a:gd name="connsiteY8" fmla="*/ 76079 h 353406"/>
                <a:gd name="connsiteX9" fmla="*/ 174371 w 362171"/>
                <a:gd name="connsiteY9" fmla="*/ 33508 h 353406"/>
                <a:gd name="connsiteX10" fmla="*/ 292860 w 362171"/>
                <a:gd name="connsiteY10" fmla="*/ 30456 h 353406"/>
                <a:gd name="connsiteX11" fmla="*/ 340283 w 362171"/>
                <a:gd name="connsiteY11" fmla="*/ 5321 h 353406"/>
                <a:gd name="connsiteX12" fmla="*/ 353605 w 362171"/>
                <a:gd name="connsiteY12" fmla="*/ 1755 h 353406"/>
                <a:gd name="connsiteX13" fmla="*/ 359160 w 362171"/>
                <a:gd name="connsiteY13" fmla="*/ 59311 h 353406"/>
                <a:gd name="connsiteX14" fmla="*/ 336409 w 362171"/>
                <a:gd name="connsiteY14" fmla="*/ 197688 h 353406"/>
                <a:gd name="connsiteX15" fmla="*/ 298827 w 362171"/>
                <a:gd name="connsiteY15" fmla="*/ 228189 h 353406"/>
                <a:gd name="connsiteX16" fmla="*/ 277293 w 362171"/>
                <a:gd name="connsiteY16" fmla="*/ 252261 h 353406"/>
                <a:gd name="connsiteX17" fmla="*/ 260096 w 362171"/>
                <a:gd name="connsiteY17" fmla="*/ 273898 h 3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171" h="353406">
                  <a:moveTo>
                    <a:pt x="256119" y="265719"/>
                  </a:moveTo>
                  <a:cubicBezTo>
                    <a:pt x="257216" y="262959"/>
                    <a:pt x="254610" y="253718"/>
                    <a:pt x="254233" y="250838"/>
                  </a:cubicBezTo>
                  <a:cubicBezTo>
                    <a:pt x="250135" y="219908"/>
                    <a:pt x="221966" y="215793"/>
                    <a:pt x="199883" y="235201"/>
                  </a:cubicBezTo>
                  <a:cubicBezTo>
                    <a:pt x="184847" y="248420"/>
                    <a:pt x="179206" y="267228"/>
                    <a:pt x="177663" y="286671"/>
                  </a:cubicBezTo>
                  <a:cubicBezTo>
                    <a:pt x="176634" y="299461"/>
                    <a:pt x="178469" y="314634"/>
                    <a:pt x="171319" y="326018"/>
                  </a:cubicBezTo>
                  <a:cubicBezTo>
                    <a:pt x="160038" y="344021"/>
                    <a:pt x="132092" y="348495"/>
                    <a:pt x="112872" y="351805"/>
                  </a:cubicBezTo>
                  <a:cubicBezTo>
                    <a:pt x="100751" y="353879"/>
                    <a:pt x="87035" y="354513"/>
                    <a:pt x="75307" y="350141"/>
                  </a:cubicBezTo>
                  <a:cubicBezTo>
                    <a:pt x="48218" y="340077"/>
                    <a:pt x="36337" y="309216"/>
                    <a:pt x="26461" y="284562"/>
                  </a:cubicBezTo>
                  <a:cubicBezTo>
                    <a:pt x="3178" y="226526"/>
                    <a:pt x="-19179" y="128628"/>
                    <a:pt x="26633" y="76079"/>
                  </a:cubicBezTo>
                  <a:cubicBezTo>
                    <a:pt x="61386" y="36199"/>
                    <a:pt x="125268" y="29958"/>
                    <a:pt x="174371" y="33508"/>
                  </a:cubicBezTo>
                  <a:cubicBezTo>
                    <a:pt x="213873" y="36371"/>
                    <a:pt x="254284" y="43229"/>
                    <a:pt x="292860" y="30456"/>
                  </a:cubicBezTo>
                  <a:cubicBezTo>
                    <a:pt x="310314" y="24678"/>
                    <a:pt x="325162" y="15488"/>
                    <a:pt x="340283" y="5321"/>
                  </a:cubicBezTo>
                  <a:cubicBezTo>
                    <a:pt x="343061" y="3452"/>
                    <a:pt x="350690" y="-3097"/>
                    <a:pt x="353605" y="1755"/>
                  </a:cubicBezTo>
                  <a:cubicBezTo>
                    <a:pt x="361697" y="15214"/>
                    <a:pt x="357720" y="44103"/>
                    <a:pt x="359160" y="59311"/>
                  </a:cubicBezTo>
                  <a:cubicBezTo>
                    <a:pt x="363549" y="105894"/>
                    <a:pt x="367698" y="158340"/>
                    <a:pt x="336409" y="197688"/>
                  </a:cubicBezTo>
                  <a:cubicBezTo>
                    <a:pt x="325882" y="210924"/>
                    <a:pt x="312148" y="218296"/>
                    <a:pt x="298827" y="228189"/>
                  </a:cubicBezTo>
                  <a:cubicBezTo>
                    <a:pt x="289946" y="234773"/>
                    <a:pt x="282162" y="242162"/>
                    <a:pt x="277293" y="252261"/>
                  </a:cubicBezTo>
                  <a:cubicBezTo>
                    <a:pt x="272286" y="262599"/>
                    <a:pt x="274001" y="282333"/>
                    <a:pt x="260096" y="27389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5A0B97B-86F1-42BD-B1DD-EC1966AA9FF9}"/>
                </a:ext>
              </a:extLst>
            </p:cNvPr>
            <p:cNvSpPr/>
            <p:nvPr/>
          </p:nvSpPr>
          <p:spPr>
            <a:xfrm>
              <a:off x="3164411" y="4412347"/>
              <a:ext cx="250059" cy="150935"/>
            </a:xfrm>
            <a:custGeom>
              <a:avLst/>
              <a:gdLst>
                <a:gd name="connsiteX0" fmla="*/ 19191 w 250059"/>
                <a:gd name="connsiteY0" fmla="*/ 132514 h 150935"/>
                <a:gd name="connsiteX1" fmla="*/ 237481 w 250059"/>
                <a:gd name="connsiteY1" fmla="*/ 140641 h 150935"/>
                <a:gd name="connsiteX2" fmla="*/ 200054 w 250059"/>
                <a:gd name="connsiteY2" fmla="*/ 53322 h 150935"/>
                <a:gd name="connsiteX3" fmla="*/ 171250 w 250059"/>
                <a:gd name="connsiteY3" fmla="*/ 43909 h 150935"/>
                <a:gd name="connsiteX4" fmla="*/ 167564 w 250059"/>
                <a:gd name="connsiteY4" fmla="*/ 45007 h 150935"/>
                <a:gd name="connsiteX5" fmla="*/ 224022 w 250059"/>
                <a:gd name="connsiteY5" fmla="*/ 7236 h 150935"/>
                <a:gd name="connsiteX6" fmla="*/ 114071 w 250059"/>
                <a:gd name="connsiteY6" fmla="*/ 29165 h 150935"/>
                <a:gd name="connsiteX7" fmla="*/ 19088 w 250059"/>
                <a:gd name="connsiteY7" fmla="*/ 37463 h 150935"/>
                <a:gd name="connsiteX8" fmla="*/ 19191 w 250059"/>
                <a:gd name="connsiteY8" fmla="*/ 132514 h 150935"/>
                <a:gd name="connsiteX9" fmla="*/ 19191 w 250059"/>
                <a:gd name="connsiteY9" fmla="*/ 132514 h 1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059" h="150935">
                  <a:moveTo>
                    <a:pt x="19191" y="132514"/>
                  </a:moveTo>
                  <a:cubicBezTo>
                    <a:pt x="19191" y="132514"/>
                    <a:pt x="194601" y="167850"/>
                    <a:pt x="237481" y="140641"/>
                  </a:cubicBezTo>
                  <a:cubicBezTo>
                    <a:pt x="268959" y="120667"/>
                    <a:pt x="235664" y="77445"/>
                    <a:pt x="200054" y="53322"/>
                  </a:cubicBezTo>
                  <a:cubicBezTo>
                    <a:pt x="187161" y="44595"/>
                    <a:pt x="187246" y="50681"/>
                    <a:pt x="171250" y="43909"/>
                  </a:cubicBezTo>
                  <a:cubicBezTo>
                    <a:pt x="111054" y="18398"/>
                    <a:pt x="167564" y="45007"/>
                    <a:pt x="167564" y="45007"/>
                  </a:cubicBezTo>
                  <a:cubicBezTo>
                    <a:pt x="167564" y="45007"/>
                    <a:pt x="233315" y="26610"/>
                    <a:pt x="224022" y="7236"/>
                  </a:cubicBezTo>
                  <a:cubicBezTo>
                    <a:pt x="214730" y="-12121"/>
                    <a:pt x="199436" y="11557"/>
                    <a:pt x="114071" y="29165"/>
                  </a:cubicBezTo>
                  <a:cubicBezTo>
                    <a:pt x="28707" y="46772"/>
                    <a:pt x="19088" y="37463"/>
                    <a:pt x="19088" y="37463"/>
                  </a:cubicBezTo>
                  <a:cubicBezTo>
                    <a:pt x="19088" y="37463"/>
                    <a:pt x="-23929" y="110706"/>
                    <a:pt x="19191" y="132514"/>
                  </a:cubicBezTo>
                  <a:lnTo>
                    <a:pt x="19191" y="132514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245019" y="3767787"/>
              <a:ext cx="627161" cy="1062322"/>
              <a:chOff x="2245019" y="3767787"/>
              <a:chExt cx="627161" cy="1062322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BF69DD9-43AD-40EA-AD27-76E45C6796BD}"/>
                  </a:ext>
                </a:extLst>
              </p:cNvPr>
              <p:cNvSpPr/>
              <p:nvPr/>
            </p:nvSpPr>
            <p:spPr>
              <a:xfrm>
                <a:off x="2245019" y="3767787"/>
                <a:ext cx="442657" cy="1062322"/>
              </a:xfrm>
              <a:custGeom>
                <a:avLst/>
                <a:gdLst>
                  <a:gd name="connsiteX0" fmla="*/ 140741 w 442657"/>
                  <a:gd name="connsiteY0" fmla="*/ 63 h 1062322"/>
                  <a:gd name="connsiteX1" fmla="*/ 14948 w 442657"/>
                  <a:gd name="connsiteY1" fmla="*/ 97412 h 1062322"/>
                  <a:gd name="connsiteX2" fmla="*/ 529 w 442657"/>
                  <a:gd name="connsiteY2" fmla="*/ 235670 h 1062322"/>
                  <a:gd name="connsiteX3" fmla="*/ 291702 w 442657"/>
                  <a:gd name="connsiteY3" fmla="*/ 1062282 h 1062322"/>
                  <a:gd name="connsiteX4" fmla="*/ 439990 w 442657"/>
                  <a:gd name="connsiteY4" fmla="*/ 823109 h 1062322"/>
                  <a:gd name="connsiteX5" fmla="*/ 431040 w 442657"/>
                  <a:gd name="connsiteY5" fmla="*/ 528849 h 1062322"/>
                  <a:gd name="connsiteX6" fmla="*/ 435772 w 442657"/>
                  <a:gd name="connsiteY6" fmla="*/ 161637 h 1062322"/>
                  <a:gd name="connsiteX7" fmla="*/ 140741 w 442657"/>
                  <a:gd name="connsiteY7" fmla="*/ 63 h 1062322"/>
                  <a:gd name="connsiteX8" fmla="*/ 140741 w 442657"/>
                  <a:gd name="connsiteY8" fmla="*/ 63 h 10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657" h="1062322">
                    <a:moveTo>
                      <a:pt x="140741" y="63"/>
                    </a:moveTo>
                    <a:cubicBezTo>
                      <a:pt x="140741" y="63"/>
                      <a:pt x="34150" y="-5869"/>
                      <a:pt x="14948" y="97412"/>
                    </a:cubicBezTo>
                    <a:cubicBezTo>
                      <a:pt x="-4255" y="200694"/>
                      <a:pt x="529" y="235670"/>
                      <a:pt x="529" y="235670"/>
                    </a:cubicBezTo>
                    <a:cubicBezTo>
                      <a:pt x="529" y="235670"/>
                      <a:pt x="173402" y="1069054"/>
                      <a:pt x="291702" y="1062282"/>
                    </a:cubicBezTo>
                    <a:cubicBezTo>
                      <a:pt x="291702" y="1062282"/>
                      <a:pt x="466119" y="1025111"/>
                      <a:pt x="439990" y="823109"/>
                    </a:cubicBezTo>
                    <a:cubicBezTo>
                      <a:pt x="413861" y="621106"/>
                      <a:pt x="431040" y="528849"/>
                      <a:pt x="431040" y="528849"/>
                    </a:cubicBezTo>
                    <a:lnTo>
                      <a:pt x="435772" y="161637"/>
                    </a:lnTo>
                    <a:cubicBezTo>
                      <a:pt x="435755" y="161620"/>
                      <a:pt x="248326" y="-1154"/>
                      <a:pt x="140741" y="63"/>
                    </a:cubicBezTo>
                    <a:lnTo>
                      <a:pt x="140741" y="63"/>
                    </a:lnTo>
                    <a:close/>
                  </a:path>
                </a:pathLst>
              </a:custGeom>
              <a:solidFill>
                <a:srgbClr val="4E4D4B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6058CCA-A8D8-45DA-A6FF-E4BB5155A18E}"/>
                  </a:ext>
                </a:extLst>
              </p:cNvPr>
              <p:cNvSpPr/>
              <p:nvPr/>
            </p:nvSpPr>
            <p:spPr>
              <a:xfrm>
                <a:off x="2593529" y="4130592"/>
                <a:ext cx="278651" cy="684024"/>
              </a:xfrm>
              <a:custGeom>
                <a:avLst/>
                <a:gdLst>
                  <a:gd name="connsiteX0" fmla="*/ 92216 w 278651"/>
                  <a:gd name="connsiteY0" fmla="*/ 104871 h 684024"/>
                  <a:gd name="connsiteX1" fmla="*/ 38090 w 278651"/>
                  <a:gd name="connsiteY1" fmla="*/ 37543 h 684024"/>
                  <a:gd name="connsiteX2" fmla="*/ 22831 w 278651"/>
                  <a:gd name="connsiteY2" fmla="*/ 12991 h 684024"/>
                  <a:gd name="connsiteX3" fmla="*/ 15698 w 278651"/>
                  <a:gd name="connsiteY3" fmla="*/ 698 h 684024"/>
                  <a:gd name="connsiteX4" fmla="*/ 1879 w 278651"/>
                  <a:gd name="connsiteY4" fmla="*/ 154249 h 684024"/>
                  <a:gd name="connsiteX5" fmla="*/ 80849 w 278651"/>
                  <a:gd name="connsiteY5" fmla="*/ 612689 h 684024"/>
                  <a:gd name="connsiteX6" fmla="*/ 278651 w 278651"/>
                  <a:gd name="connsiteY6" fmla="*/ 624605 h 68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651" h="684024">
                    <a:moveTo>
                      <a:pt x="92216" y="104871"/>
                    </a:moveTo>
                    <a:cubicBezTo>
                      <a:pt x="72088" y="84263"/>
                      <a:pt x="53794" y="62626"/>
                      <a:pt x="38090" y="37543"/>
                    </a:cubicBezTo>
                    <a:cubicBezTo>
                      <a:pt x="32980" y="29382"/>
                      <a:pt x="27786" y="21272"/>
                      <a:pt x="22831" y="12991"/>
                    </a:cubicBezTo>
                    <a:cubicBezTo>
                      <a:pt x="20413" y="8928"/>
                      <a:pt x="18544" y="-2988"/>
                      <a:pt x="15698" y="698"/>
                    </a:cubicBezTo>
                    <a:cubicBezTo>
                      <a:pt x="-5836" y="28524"/>
                      <a:pt x="628" y="118518"/>
                      <a:pt x="1879" y="154249"/>
                    </a:cubicBezTo>
                    <a:cubicBezTo>
                      <a:pt x="6817" y="295387"/>
                      <a:pt x="4468" y="494166"/>
                      <a:pt x="80849" y="612689"/>
                    </a:cubicBezTo>
                    <a:cubicBezTo>
                      <a:pt x="129610" y="688367"/>
                      <a:pt x="232840" y="720497"/>
                      <a:pt x="278651" y="624605"/>
                    </a:cubicBezTo>
                  </a:path>
                </a:pathLst>
              </a:custGeom>
              <a:solidFill>
                <a:srgbClr val="4B4849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63F1904-A124-4101-AB73-3E86419E5904}"/>
                </a:ext>
              </a:extLst>
            </p:cNvPr>
            <p:cNvSpPr/>
            <p:nvPr/>
          </p:nvSpPr>
          <p:spPr>
            <a:xfrm>
              <a:off x="2571073" y="3908322"/>
              <a:ext cx="648533" cy="646483"/>
            </a:xfrm>
            <a:custGeom>
              <a:avLst/>
              <a:gdLst>
                <a:gd name="connsiteX0" fmla="*/ 109701 w 648533"/>
                <a:gd name="connsiteY0" fmla="*/ 21085 h 646483"/>
                <a:gd name="connsiteX1" fmla="*/ 312852 w 648533"/>
                <a:gd name="connsiteY1" fmla="*/ 443504 h 646483"/>
                <a:gd name="connsiteX2" fmla="*/ 648534 w 648533"/>
                <a:gd name="connsiteY2" fmla="*/ 530481 h 646483"/>
                <a:gd name="connsiteX3" fmla="*/ 641573 w 648533"/>
                <a:gd name="connsiteY3" fmla="*/ 646484 h 646483"/>
                <a:gd name="connsiteX4" fmla="*/ 283431 w 648533"/>
                <a:gd name="connsiteY4" fmla="*/ 617440 h 646483"/>
                <a:gd name="connsiteX5" fmla="*/ 23427 w 648533"/>
                <a:gd name="connsiteY5" fmla="*/ 219676 h 646483"/>
                <a:gd name="connsiteX6" fmla="*/ 109701 w 648533"/>
                <a:gd name="connsiteY6" fmla="*/ 21085 h 646483"/>
                <a:gd name="connsiteX7" fmla="*/ 109701 w 648533"/>
                <a:gd name="connsiteY7" fmla="*/ 21085 h 6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533" h="646483">
                  <a:moveTo>
                    <a:pt x="109701" y="21085"/>
                  </a:moveTo>
                  <a:cubicBezTo>
                    <a:pt x="109701" y="21085"/>
                    <a:pt x="226578" y="100398"/>
                    <a:pt x="312852" y="443504"/>
                  </a:cubicBezTo>
                  <a:cubicBezTo>
                    <a:pt x="312852" y="443504"/>
                    <a:pt x="635744" y="537939"/>
                    <a:pt x="648534" y="530481"/>
                  </a:cubicBezTo>
                  <a:cubicBezTo>
                    <a:pt x="648534" y="530481"/>
                    <a:pt x="641196" y="596249"/>
                    <a:pt x="641573" y="646484"/>
                  </a:cubicBezTo>
                  <a:cubicBezTo>
                    <a:pt x="641573" y="646484"/>
                    <a:pt x="370630" y="641666"/>
                    <a:pt x="283431" y="617440"/>
                  </a:cubicBezTo>
                  <a:cubicBezTo>
                    <a:pt x="283431" y="617440"/>
                    <a:pt x="68295" y="427919"/>
                    <a:pt x="23427" y="219676"/>
                  </a:cubicBezTo>
                  <a:cubicBezTo>
                    <a:pt x="-21459" y="11433"/>
                    <a:pt x="-6594" y="-33024"/>
                    <a:pt x="109701" y="21085"/>
                  </a:cubicBezTo>
                  <a:lnTo>
                    <a:pt x="109701" y="21085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C3183F2-9E0A-4CA3-8925-2D7545548DFC}"/>
                </a:ext>
              </a:extLst>
            </p:cNvPr>
            <p:cNvSpPr/>
            <p:nvPr/>
          </p:nvSpPr>
          <p:spPr>
            <a:xfrm>
              <a:off x="1999723" y="5330960"/>
              <a:ext cx="953742" cy="404382"/>
            </a:xfrm>
            <a:custGeom>
              <a:avLst/>
              <a:gdLst>
                <a:gd name="connsiteX0" fmla="*/ 476871 w 953742"/>
                <a:gd name="connsiteY0" fmla="*/ 0 h 404382"/>
                <a:gd name="connsiteX1" fmla="*/ 953742 w 953742"/>
                <a:gd name="connsiteY1" fmla="*/ 202191 h 404382"/>
                <a:gd name="connsiteX2" fmla="*/ 476871 w 953742"/>
                <a:gd name="connsiteY2" fmla="*/ 404382 h 404382"/>
                <a:gd name="connsiteX3" fmla="*/ 0 w 953742"/>
                <a:gd name="connsiteY3" fmla="*/ 202191 h 404382"/>
                <a:gd name="connsiteX4" fmla="*/ 476871 w 953742"/>
                <a:gd name="connsiteY4" fmla="*/ 0 h 404382"/>
                <a:gd name="connsiteX5" fmla="*/ 476871 w 953742"/>
                <a:gd name="connsiteY5" fmla="*/ 0 h 40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742" h="404382">
                  <a:moveTo>
                    <a:pt x="476871" y="0"/>
                  </a:moveTo>
                  <a:cubicBezTo>
                    <a:pt x="740064" y="0"/>
                    <a:pt x="953742" y="90594"/>
                    <a:pt x="953742" y="202191"/>
                  </a:cubicBezTo>
                  <a:cubicBezTo>
                    <a:pt x="953742" y="313788"/>
                    <a:pt x="740064" y="404382"/>
                    <a:pt x="476871" y="404382"/>
                  </a:cubicBezTo>
                  <a:cubicBezTo>
                    <a:pt x="213678" y="404382"/>
                    <a:pt x="0" y="313788"/>
                    <a:pt x="0" y="202191"/>
                  </a:cubicBezTo>
                  <a:cubicBezTo>
                    <a:pt x="0" y="90594"/>
                    <a:pt x="213678" y="0"/>
                    <a:pt x="476871" y="0"/>
                  </a:cubicBezTo>
                  <a:lnTo>
                    <a:pt x="476871" y="0"/>
                  </a:lnTo>
                  <a:close/>
                </a:path>
              </a:pathLst>
            </a:custGeom>
            <a:solidFill>
              <a:srgbClr val="46454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B38CD08-4A61-4DB7-AA98-172D6B819D30}"/>
                </a:ext>
              </a:extLst>
            </p:cNvPr>
            <p:cNvSpPr/>
            <p:nvPr/>
          </p:nvSpPr>
          <p:spPr>
            <a:xfrm>
              <a:off x="2415849" y="5241806"/>
              <a:ext cx="119740" cy="291342"/>
            </a:xfrm>
            <a:custGeom>
              <a:avLst/>
              <a:gdLst>
                <a:gd name="connsiteX0" fmla="*/ 4029 w 119740"/>
                <a:gd name="connsiteY0" fmla="*/ 13870 h 291342"/>
                <a:gd name="connsiteX1" fmla="*/ 0 w 119740"/>
                <a:gd name="connsiteY1" fmla="*/ 267840 h 291342"/>
                <a:gd name="connsiteX2" fmla="*/ 118198 w 119740"/>
                <a:gd name="connsiteY2" fmla="*/ 266862 h 291342"/>
                <a:gd name="connsiteX3" fmla="*/ 119741 w 119740"/>
                <a:gd name="connsiteY3" fmla="*/ 0 h 291342"/>
                <a:gd name="connsiteX4" fmla="*/ 4029 w 119740"/>
                <a:gd name="connsiteY4" fmla="*/ 13870 h 291342"/>
                <a:gd name="connsiteX5" fmla="*/ 4029 w 119740"/>
                <a:gd name="connsiteY5" fmla="*/ 13870 h 29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0" h="291342">
                  <a:moveTo>
                    <a:pt x="4029" y="13870"/>
                  </a:moveTo>
                  <a:lnTo>
                    <a:pt x="0" y="267840"/>
                  </a:lnTo>
                  <a:cubicBezTo>
                    <a:pt x="0" y="267840"/>
                    <a:pt x="66934" y="321366"/>
                    <a:pt x="118198" y="266862"/>
                  </a:cubicBezTo>
                  <a:lnTo>
                    <a:pt x="119741" y="0"/>
                  </a:lnTo>
                  <a:lnTo>
                    <a:pt x="4029" y="13870"/>
                  </a:lnTo>
                  <a:lnTo>
                    <a:pt x="4029" y="13870"/>
                  </a:lnTo>
                  <a:close/>
                </a:path>
              </a:pathLst>
            </a:custGeom>
            <a:solidFill>
              <a:srgbClr val="2A3133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C858050-BB33-436A-B197-EA04FC99C492}"/>
                </a:ext>
              </a:extLst>
            </p:cNvPr>
            <p:cNvSpPr/>
            <p:nvPr/>
          </p:nvSpPr>
          <p:spPr>
            <a:xfrm>
              <a:off x="2395087" y="5152121"/>
              <a:ext cx="163014" cy="135903"/>
            </a:xfrm>
            <a:custGeom>
              <a:avLst/>
              <a:gdLst>
                <a:gd name="connsiteX0" fmla="*/ 86 w 163014"/>
                <a:gd name="connsiteY0" fmla="*/ 0 h 135903"/>
                <a:gd name="connsiteX1" fmla="*/ 0 w 163014"/>
                <a:gd name="connsiteY1" fmla="*/ 109093 h 135903"/>
                <a:gd name="connsiteX2" fmla="*/ 160563 w 163014"/>
                <a:gd name="connsiteY2" fmla="*/ 114563 h 135903"/>
                <a:gd name="connsiteX3" fmla="*/ 163015 w 163014"/>
                <a:gd name="connsiteY3" fmla="*/ 308 h 135903"/>
                <a:gd name="connsiteX4" fmla="*/ 86 w 163014"/>
                <a:gd name="connsiteY4" fmla="*/ 0 h 135903"/>
                <a:gd name="connsiteX5" fmla="*/ 86 w 163014"/>
                <a:gd name="connsiteY5" fmla="*/ 0 h 1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14" h="135903">
                  <a:moveTo>
                    <a:pt x="86" y="0"/>
                  </a:moveTo>
                  <a:lnTo>
                    <a:pt x="0" y="109093"/>
                  </a:lnTo>
                  <a:cubicBezTo>
                    <a:pt x="0" y="109093"/>
                    <a:pt x="61945" y="165586"/>
                    <a:pt x="160563" y="114563"/>
                  </a:cubicBezTo>
                  <a:lnTo>
                    <a:pt x="163015" y="30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4C50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1760874" y="3598526"/>
              <a:ext cx="1188779" cy="1590037"/>
              <a:chOff x="1760874" y="3598526"/>
              <a:chExt cx="1188779" cy="1590037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442BABD-DB44-4525-BC13-236A480EDE9D}"/>
                  </a:ext>
                </a:extLst>
              </p:cNvPr>
              <p:cNvSpPr/>
              <p:nvPr/>
            </p:nvSpPr>
            <p:spPr>
              <a:xfrm>
                <a:off x="1760874" y="3776217"/>
                <a:ext cx="1188779" cy="1412346"/>
              </a:xfrm>
              <a:custGeom>
                <a:avLst/>
                <a:gdLst>
                  <a:gd name="connsiteX0" fmla="*/ 91676 w 1188779"/>
                  <a:gd name="connsiteY0" fmla="*/ 0 h 1412346"/>
                  <a:gd name="connsiteX1" fmla="*/ 589567 w 1188779"/>
                  <a:gd name="connsiteY1" fmla="*/ 273583 h 1412346"/>
                  <a:gd name="connsiteX2" fmla="*/ 682013 w 1188779"/>
                  <a:gd name="connsiteY2" fmla="*/ 764959 h 1412346"/>
                  <a:gd name="connsiteX3" fmla="*/ 860955 w 1188779"/>
                  <a:gd name="connsiteY3" fmla="*/ 1164146 h 1412346"/>
                  <a:gd name="connsiteX4" fmla="*/ 1188751 w 1188779"/>
                  <a:gd name="connsiteY4" fmla="*/ 1107841 h 1412346"/>
                  <a:gd name="connsiteX5" fmla="*/ 816738 w 1188779"/>
                  <a:gd name="connsiteY5" fmla="*/ 1401535 h 1412346"/>
                  <a:gd name="connsiteX6" fmla="*/ 560078 w 1188779"/>
                  <a:gd name="connsiteY6" fmla="*/ 1366371 h 1412346"/>
                  <a:gd name="connsiteX7" fmla="*/ 161662 w 1188779"/>
                  <a:gd name="connsiteY7" fmla="*/ 1122226 h 1412346"/>
                  <a:gd name="connsiteX8" fmla="*/ 45196 w 1188779"/>
                  <a:gd name="connsiteY8" fmla="*/ 24535 h 1412346"/>
                  <a:gd name="connsiteX9" fmla="*/ 91676 w 1188779"/>
                  <a:gd name="connsiteY9" fmla="*/ 0 h 1412346"/>
                  <a:gd name="connsiteX10" fmla="*/ 91676 w 1188779"/>
                  <a:gd name="connsiteY10" fmla="*/ 0 h 141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8779" h="1412346">
                    <a:moveTo>
                      <a:pt x="91676" y="0"/>
                    </a:moveTo>
                    <a:cubicBezTo>
                      <a:pt x="91676" y="0"/>
                      <a:pt x="512226" y="76655"/>
                      <a:pt x="589567" y="273583"/>
                    </a:cubicBezTo>
                    <a:cubicBezTo>
                      <a:pt x="589567" y="273583"/>
                      <a:pt x="565461" y="609111"/>
                      <a:pt x="682013" y="764959"/>
                    </a:cubicBezTo>
                    <a:cubicBezTo>
                      <a:pt x="798565" y="920806"/>
                      <a:pt x="856412" y="1121557"/>
                      <a:pt x="860955" y="1164146"/>
                    </a:cubicBezTo>
                    <a:cubicBezTo>
                      <a:pt x="860955" y="1164146"/>
                      <a:pt x="1076262" y="1139011"/>
                      <a:pt x="1188751" y="1107841"/>
                    </a:cubicBezTo>
                    <a:cubicBezTo>
                      <a:pt x="1188751" y="1107841"/>
                      <a:pt x="1199278" y="1249168"/>
                      <a:pt x="816738" y="1401535"/>
                    </a:cubicBezTo>
                    <a:cubicBezTo>
                      <a:pt x="816738" y="1401535"/>
                      <a:pt x="700358" y="1441997"/>
                      <a:pt x="560078" y="1366371"/>
                    </a:cubicBezTo>
                    <a:cubicBezTo>
                      <a:pt x="419797" y="1290744"/>
                      <a:pt x="202416" y="1170815"/>
                      <a:pt x="161662" y="1122226"/>
                    </a:cubicBezTo>
                    <a:cubicBezTo>
                      <a:pt x="120926" y="1073637"/>
                      <a:pt x="-91261" y="216627"/>
                      <a:pt x="45196" y="24535"/>
                    </a:cubicBezTo>
                    <a:lnTo>
                      <a:pt x="91676" y="0"/>
                    </a:lnTo>
                    <a:lnTo>
                      <a:pt x="91676" y="0"/>
                    </a:lnTo>
                    <a:close/>
                  </a:path>
                </a:pathLst>
              </a:custGeom>
              <a:solidFill>
                <a:srgbClr val="62615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1FE8B7C-B15F-49D5-B1B5-7724D875765B}"/>
                  </a:ext>
                </a:extLst>
              </p:cNvPr>
              <p:cNvSpPr/>
              <p:nvPr/>
            </p:nvSpPr>
            <p:spPr>
              <a:xfrm>
                <a:off x="1798783" y="3598526"/>
                <a:ext cx="1091626" cy="1494023"/>
              </a:xfrm>
              <a:custGeom>
                <a:avLst/>
                <a:gdLst>
                  <a:gd name="connsiteX0" fmla="*/ 0 w 1091626"/>
                  <a:gd name="connsiteY0" fmla="*/ 201265 h 1494023"/>
                  <a:gd name="connsiteX1" fmla="*/ 483180 w 1091626"/>
                  <a:gd name="connsiteY1" fmla="*/ 443267 h 1494023"/>
                  <a:gd name="connsiteX2" fmla="*/ 492885 w 1091626"/>
                  <a:gd name="connsiteY2" fmla="*/ 637708 h 1494023"/>
                  <a:gd name="connsiteX3" fmla="*/ 558138 w 1091626"/>
                  <a:gd name="connsiteY3" fmla="*/ 1035610 h 1494023"/>
                  <a:gd name="connsiteX4" fmla="*/ 635582 w 1091626"/>
                  <a:gd name="connsiteY4" fmla="*/ 1215889 h 1494023"/>
                  <a:gd name="connsiteX5" fmla="*/ 859702 w 1091626"/>
                  <a:gd name="connsiteY5" fmla="*/ 1485820 h 1494023"/>
                  <a:gd name="connsiteX6" fmla="*/ 1030757 w 1091626"/>
                  <a:gd name="connsiteY6" fmla="*/ 1363113 h 1494023"/>
                  <a:gd name="connsiteX7" fmla="*/ 889860 w 1091626"/>
                  <a:gd name="connsiteY7" fmla="*/ 909902 h 1494023"/>
                  <a:gd name="connsiteX8" fmla="*/ 211569 w 1091626"/>
                  <a:gd name="connsiteY8" fmla="*/ 0 h 149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626" h="1494023">
                    <a:moveTo>
                      <a:pt x="0" y="201265"/>
                    </a:moveTo>
                    <a:cubicBezTo>
                      <a:pt x="200802" y="252426"/>
                      <a:pt x="339608" y="270703"/>
                      <a:pt x="483180" y="443267"/>
                    </a:cubicBezTo>
                    <a:cubicBezTo>
                      <a:pt x="510990" y="476700"/>
                      <a:pt x="492490" y="599424"/>
                      <a:pt x="492885" y="637708"/>
                    </a:cubicBezTo>
                    <a:cubicBezTo>
                      <a:pt x="494239" y="768233"/>
                      <a:pt x="508606" y="913143"/>
                      <a:pt x="558138" y="1035610"/>
                    </a:cubicBezTo>
                    <a:cubicBezTo>
                      <a:pt x="582793" y="1096543"/>
                      <a:pt x="614254" y="1153361"/>
                      <a:pt x="635582" y="1215889"/>
                    </a:cubicBezTo>
                    <a:cubicBezTo>
                      <a:pt x="672718" y="1324777"/>
                      <a:pt x="691064" y="1538455"/>
                      <a:pt x="859702" y="1485820"/>
                    </a:cubicBezTo>
                    <a:cubicBezTo>
                      <a:pt x="927784" y="1464577"/>
                      <a:pt x="985100" y="1416623"/>
                      <a:pt x="1030757" y="1363113"/>
                    </a:cubicBezTo>
                    <a:cubicBezTo>
                      <a:pt x="1197081" y="1168192"/>
                      <a:pt x="979442" y="1080358"/>
                      <a:pt x="889860" y="909902"/>
                    </a:cubicBezTo>
                    <a:cubicBezTo>
                      <a:pt x="735332" y="615900"/>
                      <a:pt x="469619" y="240990"/>
                      <a:pt x="211569" y="0"/>
                    </a:cubicBezTo>
                  </a:path>
                </a:pathLst>
              </a:custGeom>
              <a:solidFill>
                <a:srgbClr val="44434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A83494-7113-4429-840E-48222AD12960}"/>
                </a:ext>
              </a:extLst>
            </p:cNvPr>
            <p:cNvSpPr/>
            <p:nvPr/>
          </p:nvSpPr>
          <p:spPr>
            <a:xfrm>
              <a:off x="5920801" y="2958201"/>
              <a:ext cx="719924" cy="996849"/>
            </a:xfrm>
            <a:custGeom>
              <a:avLst/>
              <a:gdLst>
                <a:gd name="connsiteX0" fmla="*/ 707626 w 719924"/>
                <a:gd name="connsiteY0" fmla="*/ 973727 h 996849"/>
                <a:gd name="connsiteX1" fmla="*/ 695659 w 719924"/>
                <a:gd name="connsiteY1" fmla="*/ 993770 h 996849"/>
                <a:gd name="connsiteX2" fmla="*/ 672307 w 719924"/>
                <a:gd name="connsiteY2" fmla="*/ 993770 h 996849"/>
                <a:gd name="connsiteX3" fmla="*/ 11968 w 719924"/>
                <a:gd name="connsiteY3" fmla="*/ 619031 h 996849"/>
                <a:gd name="connsiteX4" fmla="*/ 1 w 719924"/>
                <a:gd name="connsiteY4" fmla="*/ 598320 h 996849"/>
                <a:gd name="connsiteX5" fmla="*/ 3550 w 719924"/>
                <a:gd name="connsiteY5" fmla="*/ 23500 h 996849"/>
                <a:gd name="connsiteX6" fmla="*/ 15466 w 719924"/>
                <a:gd name="connsiteY6" fmla="*/ 3114 h 996849"/>
                <a:gd name="connsiteX7" fmla="*/ 39074 w 719924"/>
                <a:gd name="connsiteY7" fmla="*/ 3200 h 996849"/>
                <a:gd name="connsiteX8" fmla="*/ 708141 w 719924"/>
                <a:gd name="connsiteY8" fmla="*/ 391517 h 996849"/>
                <a:gd name="connsiteX9" fmla="*/ 719919 w 719924"/>
                <a:gd name="connsiteY9" fmla="*/ 412485 h 996849"/>
                <a:gd name="connsiteX10" fmla="*/ 707626 w 719924"/>
                <a:gd name="connsiteY10" fmla="*/ 973727 h 996849"/>
                <a:gd name="connsiteX11" fmla="*/ 707626 w 719924"/>
                <a:gd name="connsiteY11" fmla="*/ 973727 h 99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24" h="996849">
                  <a:moveTo>
                    <a:pt x="707626" y="973727"/>
                  </a:moveTo>
                  <a:cubicBezTo>
                    <a:pt x="707438" y="982059"/>
                    <a:pt x="702894" y="989672"/>
                    <a:pt x="695659" y="993770"/>
                  </a:cubicBezTo>
                  <a:cubicBezTo>
                    <a:pt x="688424" y="997867"/>
                    <a:pt x="679543" y="997884"/>
                    <a:pt x="672307" y="993770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27" y="614796"/>
                    <a:pt x="-68" y="606875"/>
                    <a:pt x="1" y="598320"/>
                  </a:cubicBezTo>
                  <a:cubicBezTo>
                    <a:pt x="481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88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19" y="412485"/>
                  </a:cubicBezTo>
                  <a:lnTo>
                    <a:pt x="707626" y="973727"/>
                  </a:lnTo>
                  <a:lnTo>
                    <a:pt x="707626" y="973727"/>
                  </a:lnTo>
                  <a:close/>
                </a:path>
              </a:pathLst>
            </a:custGeom>
            <a:solidFill>
              <a:srgbClr val="D1206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DB56ABB-981C-45C8-BBDF-2D03883003D3}"/>
                </a:ext>
              </a:extLst>
            </p:cNvPr>
            <p:cNvSpPr/>
            <p:nvPr/>
          </p:nvSpPr>
          <p:spPr>
            <a:xfrm>
              <a:off x="5902575" y="2947674"/>
              <a:ext cx="719909" cy="996855"/>
            </a:xfrm>
            <a:custGeom>
              <a:avLst/>
              <a:gdLst>
                <a:gd name="connsiteX0" fmla="*/ 707627 w 719909"/>
                <a:gd name="connsiteY0" fmla="*/ 973727 h 996855"/>
                <a:gd name="connsiteX1" fmla="*/ 695659 w 719909"/>
                <a:gd name="connsiteY1" fmla="*/ 993769 h 996855"/>
                <a:gd name="connsiteX2" fmla="*/ 672308 w 719909"/>
                <a:gd name="connsiteY2" fmla="*/ 993769 h 996855"/>
                <a:gd name="connsiteX3" fmla="*/ 11968 w 719909"/>
                <a:gd name="connsiteY3" fmla="*/ 619031 h 996855"/>
                <a:gd name="connsiteX4" fmla="*/ 1 w 719909"/>
                <a:gd name="connsiteY4" fmla="*/ 598320 h 996855"/>
                <a:gd name="connsiteX5" fmla="*/ 3550 w 719909"/>
                <a:gd name="connsiteY5" fmla="*/ 23500 h 996855"/>
                <a:gd name="connsiteX6" fmla="*/ 15466 w 719909"/>
                <a:gd name="connsiteY6" fmla="*/ 3114 h 996855"/>
                <a:gd name="connsiteX7" fmla="*/ 39074 w 719909"/>
                <a:gd name="connsiteY7" fmla="*/ 3200 h 996855"/>
                <a:gd name="connsiteX8" fmla="*/ 708141 w 719909"/>
                <a:gd name="connsiteY8" fmla="*/ 391517 h 996855"/>
                <a:gd name="connsiteX9" fmla="*/ 719902 w 719909"/>
                <a:gd name="connsiteY9" fmla="*/ 412485 h 996855"/>
                <a:gd name="connsiteX10" fmla="*/ 707627 w 719909"/>
                <a:gd name="connsiteY10" fmla="*/ 973727 h 996855"/>
                <a:gd name="connsiteX11" fmla="*/ 707627 w 719909"/>
                <a:gd name="connsiteY11" fmla="*/ 973727 h 9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09" h="996855">
                  <a:moveTo>
                    <a:pt x="707627" y="973727"/>
                  </a:moveTo>
                  <a:cubicBezTo>
                    <a:pt x="707455" y="982060"/>
                    <a:pt x="702895" y="989672"/>
                    <a:pt x="695659" y="993769"/>
                  </a:cubicBezTo>
                  <a:cubicBezTo>
                    <a:pt x="688424" y="997884"/>
                    <a:pt x="679543" y="997884"/>
                    <a:pt x="672308" y="993769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10" y="614796"/>
                    <a:pt x="-67" y="606875"/>
                    <a:pt x="1" y="598320"/>
                  </a:cubicBezTo>
                  <a:cubicBezTo>
                    <a:pt x="464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70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02" y="412485"/>
                  </a:cubicBezTo>
                  <a:cubicBezTo>
                    <a:pt x="718257" y="488369"/>
                    <a:pt x="710301" y="852220"/>
                    <a:pt x="707627" y="973727"/>
                  </a:cubicBezTo>
                  <a:lnTo>
                    <a:pt x="707627" y="973727"/>
                  </a:lnTo>
                  <a:close/>
                </a:path>
              </a:pathLst>
            </a:custGeom>
            <a:solidFill>
              <a:srgbClr val="E2447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EFA7E6E-D235-4565-87B3-EDB5DE431750}"/>
                </a:ext>
              </a:extLst>
            </p:cNvPr>
            <p:cNvSpPr/>
            <p:nvPr/>
          </p:nvSpPr>
          <p:spPr>
            <a:xfrm>
              <a:off x="5943090" y="3006758"/>
              <a:ext cx="637096" cy="879092"/>
            </a:xfrm>
            <a:custGeom>
              <a:avLst/>
              <a:gdLst>
                <a:gd name="connsiteX0" fmla="*/ 627284 w 637096"/>
                <a:gd name="connsiteY0" fmla="*/ 855921 h 879092"/>
                <a:gd name="connsiteX1" fmla="*/ 615334 w 637096"/>
                <a:gd name="connsiteY1" fmla="*/ 875998 h 879092"/>
                <a:gd name="connsiteX2" fmla="*/ 591966 w 637096"/>
                <a:gd name="connsiteY2" fmla="*/ 876015 h 879092"/>
                <a:gd name="connsiteX3" fmla="*/ 11985 w 637096"/>
                <a:gd name="connsiteY3" fmla="*/ 546866 h 879092"/>
                <a:gd name="connsiteX4" fmla="*/ 0 w 637096"/>
                <a:gd name="connsiteY4" fmla="*/ 526189 h 879092"/>
                <a:gd name="connsiteX5" fmla="*/ 2160 w 637096"/>
                <a:gd name="connsiteY5" fmla="*/ 23549 h 879092"/>
                <a:gd name="connsiteX6" fmla="*/ 14059 w 637096"/>
                <a:gd name="connsiteY6" fmla="*/ 3129 h 879092"/>
                <a:gd name="connsiteX7" fmla="*/ 37685 w 637096"/>
                <a:gd name="connsiteY7" fmla="*/ 3198 h 879092"/>
                <a:gd name="connsiteX8" fmla="*/ 625313 w 637096"/>
                <a:gd name="connsiteY8" fmla="*/ 344246 h 879092"/>
                <a:gd name="connsiteX9" fmla="*/ 637091 w 637096"/>
                <a:gd name="connsiteY9" fmla="*/ 365180 h 879092"/>
                <a:gd name="connsiteX10" fmla="*/ 627284 w 637096"/>
                <a:gd name="connsiteY10" fmla="*/ 855921 h 879092"/>
                <a:gd name="connsiteX11" fmla="*/ 627284 w 637096"/>
                <a:gd name="connsiteY11" fmla="*/ 855921 h 87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096" h="879092">
                  <a:moveTo>
                    <a:pt x="627284" y="855921"/>
                  </a:moveTo>
                  <a:cubicBezTo>
                    <a:pt x="627113" y="864254"/>
                    <a:pt x="622586" y="871883"/>
                    <a:pt x="615334" y="875998"/>
                  </a:cubicBezTo>
                  <a:cubicBezTo>
                    <a:pt x="608082" y="880113"/>
                    <a:pt x="599218" y="880130"/>
                    <a:pt x="591966" y="876015"/>
                  </a:cubicBezTo>
                  <a:cubicBezTo>
                    <a:pt x="473288" y="808670"/>
                    <a:pt x="85365" y="588511"/>
                    <a:pt x="11985" y="546866"/>
                  </a:cubicBezTo>
                  <a:cubicBezTo>
                    <a:pt x="4543" y="542648"/>
                    <a:pt x="-34" y="534744"/>
                    <a:pt x="0" y="526189"/>
                  </a:cubicBezTo>
                  <a:cubicBezTo>
                    <a:pt x="309" y="455928"/>
                    <a:pt x="1680" y="137666"/>
                    <a:pt x="2160" y="23549"/>
                  </a:cubicBezTo>
                  <a:cubicBezTo>
                    <a:pt x="2195" y="15113"/>
                    <a:pt x="6738" y="7330"/>
                    <a:pt x="14059" y="3129"/>
                  </a:cubicBezTo>
                  <a:cubicBezTo>
                    <a:pt x="21380" y="-1071"/>
                    <a:pt x="30381" y="-1037"/>
                    <a:pt x="37685" y="3198"/>
                  </a:cubicBezTo>
                  <a:cubicBezTo>
                    <a:pt x="158454" y="73304"/>
                    <a:pt x="551384" y="301349"/>
                    <a:pt x="625313" y="344246"/>
                  </a:cubicBezTo>
                  <a:cubicBezTo>
                    <a:pt x="632754" y="348566"/>
                    <a:pt x="637263" y="356573"/>
                    <a:pt x="637091" y="365180"/>
                  </a:cubicBezTo>
                  <a:cubicBezTo>
                    <a:pt x="635720" y="434669"/>
                    <a:pt x="629513" y="744890"/>
                    <a:pt x="627284" y="855921"/>
                  </a:cubicBezTo>
                  <a:lnTo>
                    <a:pt x="627284" y="855921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AD94BDF-A351-4E5E-B679-748A1A13F65B}"/>
                </a:ext>
              </a:extLst>
            </p:cNvPr>
            <p:cNvSpPr/>
            <p:nvPr/>
          </p:nvSpPr>
          <p:spPr>
            <a:xfrm>
              <a:off x="6075947" y="3217798"/>
              <a:ext cx="341875" cy="456575"/>
            </a:xfrm>
            <a:custGeom>
              <a:avLst/>
              <a:gdLst>
                <a:gd name="connsiteX0" fmla="*/ 337534 w 341875"/>
                <a:gd name="connsiteY0" fmla="*/ 433364 h 456575"/>
                <a:gd name="connsiteX1" fmla="*/ 325601 w 341875"/>
                <a:gd name="connsiteY1" fmla="*/ 453475 h 456575"/>
                <a:gd name="connsiteX2" fmla="*/ 302215 w 341875"/>
                <a:gd name="connsiteY2" fmla="*/ 453492 h 456575"/>
                <a:gd name="connsiteX3" fmla="*/ 11984 w 341875"/>
                <a:gd name="connsiteY3" fmla="*/ 288780 h 456575"/>
                <a:gd name="connsiteX4" fmla="*/ 0 w 341875"/>
                <a:gd name="connsiteY4" fmla="*/ 268154 h 456575"/>
                <a:gd name="connsiteX5" fmla="*/ 600 w 341875"/>
                <a:gd name="connsiteY5" fmla="*/ 23598 h 456575"/>
                <a:gd name="connsiteX6" fmla="*/ 12482 w 341875"/>
                <a:gd name="connsiteY6" fmla="*/ 3144 h 456575"/>
                <a:gd name="connsiteX7" fmla="*/ 36125 w 341875"/>
                <a:gd name="connsiteY7" fmla="*/ 3195 h 456575"/>
                <a:gd name="connsiteX8" fmla="*/ 330093 w 341875"/>
                <a:gd name="connsiteY8" fmla="*/ 173805 h 456575"/>
                <a:gd name="connsiteX9" fmla="*/ 341871 w 341875"/>
                <a:gd name="connsiteY9" fmla="*/ 194688 h 456575"/>
                <a:gd name="connsiteX10" fmla="*/ 337534 w 341875"/>
                <a:gd name="connsiteY10" fmla="*/ 433364 h 456575"/>
                <a:gd name="connsiteX11" fmla="*/ 337534 w 341875"/>
                <a:gd name="connsiteY11" fmla="*/ 433364 h 45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75" h="456575">
                  <a:moveTo>
                    <a:pt x="337534" y="433364"/>
                  </a:moveTo>
                  <a:cubicBezTo>
                    <a:pt x="337379" y="441696"/>
                    <a:pt x="332853" y="449343"/>
                    <a:pt x="325601" y="453475"/>
                  </a:cubicBezTo>
                  <a:cubicBezTo>
                    <a:pt x="318348" y="457607"/>
                    <a:pt x="309467" y="457607"/>
                    <a:pt x="302215" y="453492"/>
                  </a:cubicBezTo>
                  <a:cubicBezTo>
                    <a:pt x="228440" y="411624"/>
                    <a:pt x="58584" y="315217"/>
                    <a:pt x="11984" y="288780"/>
                  </a:cubicBezTo>
                  <a:cubicBezTo>
                    <a:pt x="4560" y="284562"/>
                    <a:pt x="-17" y="276693"/>
                    <a:pt x="0" y="268154"/>
                  </a:cubicBezTo>
                  <a:cubicBezTo>
                    <a:pt x="103" y="225035"/>
                    <a:pt x="429" y="91698"/>
                    <a:pt x="600" y="23598"/>
                  </a:cubicBezTo>
                  <a:cubicBezTo>
                    <a:pt x="617" y="15145"/>
                    <a:pt x="5144" y="7345"/>
                    <a:pt x="12482" y="3144"/>
                  </a:cubicBezTo>
                  <a:cubicBezTo>
                    <a:pt x="19820" y="-1074"/>
                    <a:pt x="28821" y="-1039"/>
                    <a:pt x="36125" y="3195"/>
                  </a:cubicBezTo>
                  <a:cubicBezTo>
                    <a:pt x="111168" y="46744"/>
                    <a:pt x="283150" y="146562"/>
                    <a:pt x="330093" y="173805"/>
                  </a:cubicBezTo>
                  <a:cubicBezTo>
                    <a:pt x="337517" y="178109"/>
                    <a:pt x="342026" y="186116"/>
                    <a:pt x="341871" y="194688"/>
                  </a:cubicBezTo>
                  <a:cubicBezTo>
                    <a:pt x="341083" y="237311"/>
                    <a:pt x="338734" y="367132"/>
                    <a:pt x="337534" y="433364"/>
                  </a:cubicBezTo>
                  <a:lnTo>
                    <a:pt x="337534" y="433364"/>
                  </a:lnTo>
                  <a:close/>
                </a:path>
              </a:pathLst>
            </a:custGeom>
            <a:solidFill>
              <a:srgbClr val="3E3C3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BD68932-FCE4-488E-B231-22AB20D45A2E}"/>
                </a:ext>
              </a:extLst>
            </p:cNvPr>
            <p:cNvSpPr/>
            <p:nvPr/>
          </p:nvSpPr>
          <p:spPr>
            <a:xfrm>
              <a:off x="6114621" y="3267795"/>
              <a:ext cx="139783" cy="86149"/>
            </a:xfrm>
            <a:custGeom>
              <a:avLst/>
              <a:gdLst>
                <a:gd name="connsiteX0" fmla="*/ 137577 w 139783"/>
                <a:gd name="connsiteY0" fmla="*/ 74653 h 86149"/>
                <a:gd name="connsiteX1" fmla="*/ 138554 w 139783"/>
                <a:gd name="connsiteY1" fmla="*/ 83397 h 86149"/>
                <a:gd name="connsiteX2" fmla="*/ 129947 w 139783"/>
                <a:gd name="connsiteY2" fmla="*/ 85300 h 86149"/>
                <a:gd name="connsiteX3" fmla="*/ 3708 w 139783"/>
                <a:gd name="connsiteY3" fmla="*/ 13651 h 86149"/>
                <a:gd name="connsiteX4" fmla="*/ 2354 w 139783"/>
                <a:gd name="connsiteY4" fmla="*/ 12657 h 86149"/>
                <a:gd name="connsiteX5" fmla="*/ 2354 w 139783"/>
                <a:gd name="connsiteY5" fmla="*/ 12657 h 86149"/>
                <a:gd name="connsiteX6" fmla="*/ 1428 w 139783"/>
                <a:gd name="connsiteY6" fmla="*/ 2970 h 86149"/>
                <a:gd name="connsiteX7" fmla="*/ 10961 w 139783"/>
                <a:gd name="connsiteY7" fmla="*/ 998 h 86149"/>
                <a:gd name="connsiteX8" fmla="*/ 136342 w 139783"/>
                <a:gd name="connsiteY8" fmla="*/ 73762 h 86149"/>
                <a:gd name="connsiteX9" fmla="*/ 137559 w 139783"/>
                <a:gd name="connsiteY9" fmla="*/ 74636 h 86149"/>
                <a:gd name="connsiteX10" fmla="*/ 137577 w 139783"/>
                <a:gd name="connsiteY10" fmla="*/ 74653 h 86149"/>
                <a:gd name="connsiteX11" fmla="*/ 137577 w 139783"/>
                <a:gd name="connsiteY11" fmla="*/ 74653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9">
                  <a:moveTo>
                    <a:pt x="137577" y="74653"/>
                  </a:moveTo>
                  <a:cubicBezTo>
                    <a:pt x="140097" y="76882"/>
                    <a:pt x="140508" y="80671"/>
                    <a:pt x="138554" y="83397"/>
                  </a:cubicBezTo>
                  <a:cubicBezTo>
                    <a:pt x="136599" y="86140"/>
                    <a:pt x="132879" y="86946"/>
                    <a:pt x="129947" y="85300"/>
                  </a:cubicBezTo>
                  <a:cubicBezTo>
                    <a:pt x="79695" y="56788"/>
                    <a:pt x="11492" y="18075"/>
                    <a:pt x="3708" y="13651"/>
                  </a:cubicBezTo>
                  <a:cubicBezTo>
                    <a:pt x="3228" y="13377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36"/>
                    <a:pt x="137577" y="74636"/>
                    <a:pt x="137577" y="74653"/>
                  </a:cubicBezTo>
                  <a:lnTo>
                    <a:pt x="137577" y="74653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3A9D922-CC32-432E-A9C7-98E23DA75A8A}"/>
                </a:ext>
              </a:extLst>
            </p:cNvPr>
            <p:cNvSpPr/>
            <p:nvPr/>
          </p:nvSpPr>
          <p:spPr>
            <a:xfrm>
              <a:off x="6114621" y="3301939"/>
              <a:ext cx="139783" cy="86150"/>
            </a:xfrm>
            <a:custGeom>
              <a:avLst/>
              <a:gdLst>
                <a:gd name="connsiteX0" fmla="*/ 137577 w 139783"/>
                <a:gd name="connsiteY0" fmla="*/ 74646 h 86150"/>
                <a:gd name="connsiteX1" fmla="*/ 138554 w 139783"/>
                <a:gd name="connsiteY1" fmla="*/ 83407 h 86150"/>
                <a:gd name="connsiteX2" fmla="*/ 129947 w 139783"/>
                <a:gd name="connsiteY2" fmla="*/ 85293 h 86150"/>
                <a:gd name="connsiteX3" fmla="*/ 3708 w 139783"/>
                <a:gd name="connsiteY3" fmla="*/ 13644 h 86150"/>
                <a:gd name="connsiteX4" fmla="*/ 2354 w 139783"/>
                <a:gd name="connsiteY4" fmla="*/ 12649 h 86150"/>
                <a:gd name="connsiteX5" fmla="*/ 2354 w 139783"/>
                <a:gd name="connsiteY5" fmla="*/ 12649 h 86150"/>
                <a:gd name="connsiteX6" fmla="*/ 1428 w 139783"/>
                <a:gd name="connsiteY6" fmla="*/ 2962 h 86150"/>
                <a:gd name="connsiteX7" fmla="*/ 10961 w 139783"/>
                <a:gd name="connsiteY7" fmla="*/ 991 h 86150"/>
                <a:gd name="connsiteX8" fmla="*/ 136342 w 139783"/>
                <a:gd name="connsiteY8" fmla="*/ 73754 h 86150"/>
                <a:gd name="connsiteX9" fmla="*/ 137559 w 139783"/>
                <a:gd name="connsiteY9" fmla="*/ 74628 h 86150"/>
                <a:gd name="connsiteX10" fmla="*/ 137577 w 139783"/>
                <a:gd name="connsiteY10" fmla="*/ 74646 h 86150"/>
                <a:gd name="connsiteX11" fmla="*/ 137577 w 139783"/>
                <a:gd name="connsiteY11" fmla="*/ 74646 h 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50">
                  <a:moveTo>
                    <a:pt x="137577" y="74646"/>
                  </a:moveTo>
                  <a:cubicBezTo>
                    <a:pt x="140097" y="76875"/>
                    <a:pt x="140508" y="80664"/>
                    <a:pt x="138554" y="83407"/>
                  </a:cubicBezTo>
                  <a:cubicBezTo>
                    <a:pt x="136599" y="86133"/>
                    <a:pt x="132879" y="86956"/>
                    <a:pt x="129947" y="85293"/>
                  </a:cubicBezTo>
                  <a:cubicBezTo>
                    <a:pt x="79695" y="56780"/>
                    <a:pt x="11492" y="18067"/>
                    <a:pt x="3708" y="13644"/>
                  </a:cubicBezTo>
                  <a:cubicBezTo>
                    <a:pt x="3228" y="13369"/>
                    <a:pt x="2765" y="13027"/>
                    <a:pt x="2354" y="12649"/>
                  </a:cubicBezTo>
                  <a:lnTo>
                    <a:pt x="2354" y="12649"/>
                  </a:lnTo>
                  <a:cubicBezTo>
                    <a:pt x="-389" y="10129"/>
                    <a:pt x="-784" y="5946"/>
                    <a:pt x="1428" y="2962"/>
                  </a:cubicBezTo>
                  <a:cubicBezTo>
                    <a:pt x="3640" y="-38"/>
                    <a:pt x="7737" y="-878"/>
                    <a:pt x="10961" y="991"/>
                  </a:cubicBezTo>
                  <a:cubicBezTo>
                    <a:pt x="61813" y="30497"/>
                    <a:pt x="129038" y="69519"/>
                    <a:pt x="136342" y="73754"/>
                  </a:cubicBezTo>
                  <a:cubicBezTo>
                    <a:pt x="136771" y="74011"/>
                    <a:pt x="137182" y="74303"/>
                    <a:pt x="137559" y="74628"/>
                  </a:cubicBezTo>
                  <a:cubicBezTo>
                    <a:pt x="137577" y="74628"/>
                    <a:pt x="137577" y="74646"/>
                    <a:pt x="137577" y="74646"/>
                  </a:cubicBezTo>
                  <a:lnTo>
                    <a:pt x="137577" y="7464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B916CFB-A8D4-4288-A489-2B4BF52E13C4}"/>
                </a:ext>
              </a:extLst>
            </p:cNvPr>
            <p:cNvSpPr/>
            <p:nvPr/>
          </p:nvSpPr>
          <p:spPr>
            <a:xfrm>
              <a:off x="6114621" y="3331061"/>
              <a:ext cx="139783" cy="86144"/>
            </a:xfrm>
            <a:custGeom>
              <a:avLst/>
              <a:gdLst>
                <a:gd name="connsiteX0" fmla="*/ 137577 w 139783"/>
                <a:gd name="connsiteY0" fmla="*/ 74636 h 86144"/>
                <a:gd name="connsiteX1" fmla="*/ 138554 w 139783"/>
                <a:gd name="connsiteY1" fmla="*/ 83397 h 86144"/>
                <a:gd name="connsiteX2" fmla="*/ 129947 w 139783"/>
                <a:gd name="connsiteY2" fmla="*/ 85283 h 86144"/>
                <a:gd name="connsiteX3" fmla="*/ 3708 w 139783"/>
                <a:gd name="connsiteY3" fmla="*/ 13634 h 86144"/>
                <a:gd name="connsiteX4" fmla="*/ 2354 w 139783"/>
                <a:gd name="connsiteY4" fmla="*/ 12657 h 86144"/>
                <a:gd name="connsiteX5" fmla="*/ 2354 w 139783"/>
                <a:gd name="connsiteY5" fmla="*/ 12657 h 86144"/>
                <a:gd name="connsiteX6" fmla="*/ 1428 w 139783"/>
                <a:gd name="connsiteY6" fmla="*/ 2970 h 86144"/>
                <a:gd name="connsiteX7" fmla="*/ 10961 w 139783"/>
                <a:gd name="connsiteY7" fmla="*/ 998 h 86144"/>
                <a:gd name="connsiteX8" fmla="*/ 136342 w 139783"/>
                <a:gd name="connsiteY8" fmla="*/ 73762 h 86144"/>
                <a:gd name="connsiteX9" fmla="*/ 137559 w 139783"/>
                <a:gd name="connsiteY9" fmla="*/ 74636 h 86144"/>
                <a:gd name="connsiteX10" fmla="*/ 137577 w 139783"/>
                <a:gd name="connsiteY10" fmla="*/ 74636 h 86144"/>
                <a:gd name="connsiteX11" fmla="*/ 137577 w 139783"/>
                <a:gd name="connsiteY11" fmla="*/ 74636 h 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4">
                  <a:moveTo>
                    <a:pt x="137577" y="74636"/>
                  </a:moveTo>
                  <a:cubicBezTo>
                    <a:pt x="140097" y="76882"/>
                    <a:pt x="140508" y="80654"/>
                    <a:pt x="138554" y="83397"/>
                  </a:cubicBezTo>
                  <a:cubicBezTo>
                    <a:pt x="136599" y="86140"/>
                    <a:pt x="132879" y="86946"/>
                    <a:pt x="129947" y="85283"/>
                  </a:cubicBezTo>
                  <a:cubicBezTo>
                    <a:pt x="79695" y="56771"/>
                    <a:pt x="11492" y="18057"/>
                    <a:pt x="3708" y="13634"/>
                  </a:cubicBezTo>
                  <a:cubicBezTo>
                    <a:pt x="3228" y="13360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19"/>
                    <a:pt x="137577" y="74636"/>
                    <a:pt x="137577" y="74636"/>
                  </a:cubicBezTo>
                  <a:lnTo>
                    <a:pt x="137577" y="7463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AF5575D-9E87-4766-A516-A2F65B47740A}"/>
                </a:ext>
              </a:extLst>
            </p:cNvPr>
            <p:cNvSpPr/>
            <p:nvPr/>
          </p:nvSpPr>
          <p:spPr>
            <a:xfrm>
              <a:off x="6275029" y="3424323"/>
              <a:ext cx="66659" cy="43906"/>
            </a:xfrm>
            <a:custGeom>
              <a:avLst/>
              <a:gdLst>
                <a:gd name="connsiteX0" fmla="*/ 65859 w 66659"/>
                <a:gd name="connsiteY0" fmla="*/ 34232 h 43906"/>
                <a:gd name="connsiteX1" fmla="*/ 64728 w 66659"/>
                <a:gd name="connsiteY1" fmla="*/ 41999 h 43906"/>
                <a:gd name="connsiteX2" fmla="*/ 56944 w 66659"/>
                <a:gd name="connsiteY2" fmla="*/ 43079 h 43906"/>
                <a:gd name="connsiteX3" fmla="*/ 3588 w 66659"/>
                <a:gd name="connsiteY3" fmla="*/ 13538 h 43906"/>
                <a:gd name="connsiteX4" fmla="*/ 742 w 66659"/>
                <a:gd name="connsiteY4" fmla="*/ 10538 h 43906"/>
                <a:gd name="connsiteX5" fmla="*/ 742 w 66659"/>
                <a:gd name="connsiteY5" fmla="*/ 10520 h 43906"/>
                <a:gd name="connsiteX6" fmla="*/ 2354 w 66659"/>
                <a:gd name="connsiteY6" fmla="*/ 1948 h 43906"/>
                <a:gd name="connsiteX7" fmla="*/ 11029 w 66659"/>
                <a:gd name="connsiteY7" fmla="*/ 1005 h 43906"/>
                <a:gd name="connsiteX8" fmla="*/ 63270 w 66659"/>
                <a:gd name="connsiteY8" fmla="*/ 31557 h 43906"/>
                <a:gd name="connsiteX9" fmla="*/ 65859 w 66659"/>
                <a:gd name="connsiteY9" fmla="*/ 34232 h 43906"/>
                <a:gd name="connsiteX10" fmla="*/ 65859 w 66659"/>
                <a:gd name="connsiteY10" fmla="*/ 34232 h 43906"/>
                <a:gd name="connsiteX11" fmla="*/ 65859 w 66659"/>
                <a:gd name="connsiteY11" fmla="*/ 34232 h 4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906">
                  <a:moveTo>
                    <a:pt x="65859" y="34232"/>
                  </a:moveTo>
                  <a:cubicBezTo>
                    <a:pt x="67248" y="36787"/>
                    <a:pt x="66802" y="39958"/>
                    <a:pt x="64728" y="41999"/>
                  </a:cubicBezTo>
                  <a:cubicBezTo>
                    <a:pt x="62670" y="44056"/>
                    <a:pt x="59498" y="44502"/>
                    <a:pt x="56944" y="43079"/>
                  </a:cubicBezTo>
                  <a:cubicBezTo>
                    <a:pt x="37913" y="32535"/>
                    <a:pt x="10909" y="17584"/>
                    <a:pt x="3588" y="13538"/>
                  </a:cubicBezTo>
                  <a:cubicBezTo>
                    <a:pt x="2354" y="12852"/>
                    <a:pt x="1359" y="11806"/>
                    <a:pt x="742" y="10538"/>
                  </a:cubicBezTo>
                  <a:cubicBezTo>
                    <a:pt x="742" y="10538"/>
                    <a:pt x="742" y="10538"/>
                    <a:pt x="742" y="10520"/>
                  </a:cubicBezTo>
                  <a:cubicBezTo>
                    <a:pt x="-681" y="7623"/>
                    <a:pt x="-12" y="4142"/>
                    <a:pt x="2354" y="1948"/>
                  </a:cubicBezTo>
                  <a:cubicBezTo>
                    <a:pt x="4720" y="-247"/>
                    <a:pt x="8252" y="-624"/>
                    <a:pt x="11029" y="1005"/>
                  </a:cubicBezTo>
                  <a:cubicBezTo>
                    <a:pt x="30129" y="12183"/>
                    <a:pt x="56447" y="27563"/>
                    <a:pt x="63270" y="31557"/>
                  </a:cubicBezTo>
                  <a:cubicBezTo>
                    <a:pt x="64350" y="32192"/>
                    <a:pt x="65242" y="33100"/>
                    <a:pt x="65859" y="34232"/>
                  </a:cubicBezTo>
                  <a:cubicBezTo>
                    <a:pt x="65842" y="34215"/>
                    <a:pt x="65842" y="34232"/>
                    <a:pt x="65859" y="34232"/>
                  </a:cubicBezTo>
                  <a:lnTo>
                    <a:pt x="65859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32A8F8-D0D2-4A6B-B9DC-F6CA44F7DC59}"/>
                </a:ext>
              </a:extLst>
            </p:cNvPr>
            <p:cNvSpPr/>
            <p:nvPr/>
          </p:nvSpPr>
          <p:spPr>
            <a:xfrm>
              <a:off x="6275029" y="3468948"/>
              <a:ext cx="66659" cy="43885"/>
            </a:xfrm>
            <a:custGeom>
              <a:avLst/>
              <a:gdLst>
                <a:gd name="connsiteX0" fmla="*/ 65859 w 66659"/>
                <a:gd name="connsiteY0" fmla="*/ 34218 h 43885"/>
                <a:gd name="connsiteX1" fmla="*/ 64728 w 66659"/>
                <a:gd name="connsiteY1" fmla="*/ 41985 h 43885"/>
                <a:gd name="connsiteX2" fmla="*/ 56944 w 66659"/>
                <a:gd name="connsiteY2" fmla="*/ 43065 h 43885"/>
                <a:gd name="connsiteX3" fmla="*/ 3588 w 66659"/>
                <a:gd name="connsiteY3" fmla="*/ 13524 h 43885"/>
                <a:gd name="connsiteX4" fmla="*/ 742 w 66659"/>
                <a:gd name="connsiteY4" fmla="*/ 10524 h 43885"/>
                <a:gd name="connsiteX5" fmla="*/ 742 w 66659"/>
                <a:gd name="connsiteY5" fmla="*/ 10524 h 43885"/>
                <a:gd name="connsiteX6" fmla="*/ 2354 w 66659"/>
                <a:gd name="connsiteY6" fmla="*/ 1951 h 43885"/>
                <a:gd name="connsiteX7" fmla="*/ 11029 w 66659"/>
                <a:gd name="connsiteY7" fmla="*/ 991 h 43885"/>
                <a:gd name="connsiteX8" fmla="*/ 63270 w 66659"/>
                <a:gd name="connsiteY8" fmla="*/ 31544 h 43885"/>
                <a:gd name="connsiteX9" fmla="*/ 65859 w 66659"/>
                <a:gd name="connsiteY9" fmla="*/ 34218 h 43885"/>
                <a:gd name="connsiteX10" fmla="*/ 65859 w 66659"/>
                <a:gd name="connsiteY10" fmla="*/ 34218 h 43885"/>
                <a:gd name="connsiteX11" fmla="*/ 65859 w 66659"/>
                <a:gd name="connsiteY11" fmla="*/ 34218 h 4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885">
                  <a:moveTo>
                    <a:pt x="65859" y="34218"/>
                  </a:moveTo>
                  <a:cubicBezTo>
                    <a:pt x="67248" y="36773"/>
                    <a:pt x="66802" y="39945"/>
                    <a:pt x="64728" y="41985"/>
                  </a:cubicBezTo>
                  <a:cubicBezTo>
                    <a:pt x="62670" y="44042"/>
                    <a:pt x="59498" y="44471"/>
                    <a:pt x="56944" y="43065"/>
                  </a:cubicBezTo>
                  <a:cubicBezTo>
                    <a:pt x="37913" y="32521"/>
                    <a:pt x="10909" y="17570"/>
                    <a:pt x="3588" y="13524"/>
                  </a:cubicBezTo>
                  <a:cubicBezTo>
                    <a:pt x="2354" y="12838"/>
                    <a:pt x="1359" y="11793"/>
                    <a:pt x="742" y="10524"/>
                  </a:cubicBezTo>
                  <a:lnTo>
                    <a:pt x="742" y="10524"/>
                  </a:lnTo>
                  <a:cubicBezTo>
                    <a:pt x="-681" y="7626"/>
                    <a:pt x="-12" y="4129"/>
                    <a:pt x="2354" y="1951"/>
                  </a:cubicBezTo>
                  <a:cubicBezTo>
                    <a:pt x="4720" y="-243"/>
                    <a:pt x="8252" y="-620"/>
                    <a:pt x="11029" y="991"/>
                  </a:cubicBezTo>
                  <a:cubicBezTo>
                    <a:pt x="30129" y="12170"/>
                    <a:pt x="56447" y="27549"/>
                    <a:pt x="63270" y="31544"/>
                  </a:cubicBezTo>
                  <a:cubicBezTo>
                    <a:pt x="64350" y="32178"/>
                    <a:pt x="65242" y="33104"/>
                    <a:pt x="65859" y="34218"/>
                  </a:cubicBezTo>
                  <a:cubicBezTo>
                    <a:pt x="65842" y="34218"/>
                    <a:pt x="65842" y="34218"/>
                    <a:pt x="65859" y="34218"/>
                  </a:cubicBezTo>
                  <a:lnTo>
                    <a:pt x="65859" y="34218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BBA593C-51C6-491A-B8A3-8853CA09820A}"/>
                </a:ext>
              </a:extLst>
            </p:cNvPr>
            <p:cNvSpPr/>
            <p:nvPr/>
          </p:nvSpPr>
          <p:spPr>
            <a:xfrm>
              <a:off x="6114885" y="3373100"/>
              <a:ext cx="66663" cy="43892"/>
            </a:xfrm>
            <a:custGeom>
              <a:avLst/>
              <a:gdLst>
                <a:gd name="connsiteX0" fmla="*/ 65868 w 66663"/>
                <a:gd name="connsiteY0" fmla="*/ 34226 h 43892"/>
                <a:gd name="connsiteX1" fmla="*/ 64737 w 66663"/>
                <a:gd name="connsiteY1" fmla="*/ 41992 h 43892"/>
                <a:gd name="connsiteX2" fmla="*/ 56953 w 66663"/>
                <a:gd name="connsiteY2" fmla="*/ 43072 h 43892"/>
                <a:gd name="connsiteX3" fmla="*/ 3581 w 66663"/>
                <a:gd name="connsiteY3" fmla="*/ 13532 h 43892"/>
                <a:gd name="connsiteX4" fmla="*/ 735 w 66663"/>
                <a:gd name="connsiteY4" fmla="*/ 10531 h 43892"/>
                <a:gd name="connsiteX5" fmla="*/ 735 w 66663"/>
                <a:gd name="connsiteY5" fmla="*/ 10531 h 43892"/>
                <a:gd name="connsiteX6" fmla="*/ 2347 w 66663"/>
                <a:gd name="connsiteY6" fmla="*/ 1959 h 43892"/>
                <a:gd name="connsiteX7" fmla="*/ 11022 w 66663"/>
                <a:gd name="connsiteY7" fmla="*/ 999 h 43892"/>
                <a:gd name="connsiteX8" fmla="*/ 63263 w 66663"/>
                <a:gd name="connsiteY8" fmla="*/ 31551 h 43892"/>
                <a:gd name="connsiteX9" fmla="*/ 65868 w 66663"/>
                <a:gd name="connsiteY9" fmla="*/ 34226 h 43892"/>
                <a:gd name="connsiteX10" fmla="*/ 65868 w 66663"/>
                <a:gd name="connsiteY10" fmla="*/ 34226 h 43892"/>
                <a:gd name="connsiteX11" fmla="*/ 65868 w 66663"/>
                <a:gd name="connsiteY11" fmla="*/ 34226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2">
                  <a:moveTo>
                    <a:pt x="65868" y="34226"/>
                  </a:moveTo>
                  <a:cubicBezTo>
                    <a:pt x="67257" y="36780"/>
                    <a:pt x="66794" y="39952"/>
                    <a:pt x="64737" y="41992"/>
                  </a:cubicBezTo>
                  <a:cubicBezTo>
                    <a:pt x="62680" y="44050"/>
                    <a:pt x="59508" y="44478"/>
                    <a:pt x="56953" y="43072"/>
                  </a:cubicBezTo>
                  <a:cubicBezTo>
                    <a:pt x="37922" y="32528"/>
                    <a:pt x="10919" y="17578"/>
                    <a:pt x="3581" y="13532"/>
                  </a:cubicBezTo>
                  <a:cubicBezTo>
                    <a:pt x="2347" y="12846"/>
                    <a:pt x="1352" y="11800"/>
                    <a:pt x="735" y="10531"/>
                  </a:cubicBezTo>
                  <a:cubicBezTo>
                    <a:pt x="735" y="10531"/>
                    <a:pt x="735" y="10531"/>
                    <a:pt x="735" y="10531"/>
                  </a:cubicBezTo>
                  <a:cubicBezTo>
                    <a:pt x="-671" y="7634"/>
                    <a:pt x="-20" y="4136"/>
                    <a:pt x="2347" y="1959"/>
                  </a:cubicBezTo>
                  <a:cubicBezTo>
                    <a:pt x="4712" y="-236"/>
                    <a:pt x="8244" y="-630"/>
                    <a:pt x="11022" y="999"/>
                  </a:cubicBezTo>
                  <a:cubicBezTo>
                    <a:pt x="30121" y="12177"/>
                    <a:pt x="56439" y="27556"/>
                    <a:pt x="63263" y="31551"/>
                  </a:cubicBezTo>
                  <a:cubicBezTo>
                    <a:pt x="64343" y="32185"/>
                    <a:pt x="65251" y="33111"/>
                    <a:pt x="65868" y="34226"/>
                  </a:cubicBezTo>
                  <a:cubicBezTo>
                    <a:pt x="65852" y="34226"/>
                    <a:pt x="65852" y="34226"/>
                    <a:pt x="65868" y="34226"/>
                  </a:cubicBezTo>
                  <a:lnTo>
                    <a:pt x="65868" y="3422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C01EC79-ACA6-41BB-AC0D-4CC9A6CD4241}"/>
                </a:ext>
              </a:extLst>
            </p:cNvPr>
            <p:cNvSpPr/>
            <p:nvPr/>
          </p:nvSpPr>
          <p:spPr>
            <a:xfrm>
              <a:off x="6114885" y="3402017"/>
              <a:ext cx="66663" cy="43898"/>
            </a:xfrm>
            <a:custGeom>
              <a:avLst/>
              <a:gdLst>
                <a:gd name="connsiteX0" fmla="*/ 65868 w 66663"/>
                <a:gd name="connsiteY0" fmla="*/ 34232 h 43898"/>
                <a:gd name="connsiteX1" fmla="*/ 64737 w 66663"/>
                <a:gd name="connsiteY1" fmla="*/ 41998 h 43898"/>
                <a:gd name="connsiteX2" fmla="*/ 56953 w 66663"/>
                <a:gd name="connsiteY2" fmla="*/ 43079 h 43898"/>
                <a:gd name="connsiteX3" fmla="*/ 3581 w 66663"/>
                <a:gd name="connsiteY3" fmla="*/ 13538 h 43898"/>
                <a:gd name="connsiteX4" fmla="*/ 735 w 66663"/>
                <a:gd name="connsiteY4" fmla="*/ 10537 h 43898"/>
                <a:gd name="connsiteX5" fmla="*/ 735 w 66663"/>
                <a:gd name="connsiteY5" fmla="*/ 10520 h 43898"/>
                <a:gd name="connsiteX6" fmla="*/ 2347 w 66663"/>
                <a:gd name="connsiteY6" fmla="*/ 1948 h 43898"/>
                <a:gd name="connsiteX7" fmla="*/ 11022 w 66663"/>
                <a:gd name="connsiteY7" fmla="*/ 1005 h 43898"/>
                <a:gd name="connsiteX8" fmla="*/ 63263 w 66663"/>
                <a:gd name="connsiteY8" fmla="*/ 31557 h 43898"/>
                <a:gd name="connsiteX9" fmla="*/ 65868 w 66663"/>
                <a:gd name="connsiteY9" fmla="*/ 34232 h 43898"/>
                <a:gd name="connsiteX10" fmla="*/ 65868 w 66663"/>
                <a:gd name="connsiteY10" fmla="*/ 34232 h 43898"/>
                <a:gd name="connsiteX11" fmla="*/ 65868 w 66663"/>
                <a:gd name="connsiteY11" fmla="*/ 3423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8">
                  <a:moveTo>
                    <a:pt x="65868" y="34232"/>
                  </a:moveTo>
                  <a:cubicBezTo>
                    <a:pt x="67257" y="36787"/>
                    <a:pt x="66794" y="39958"/>
                    <a:pt x="64737" y="41998"/>
                  </a:cubicBezTo>
                  <a:cubicBezTo>
                    <a:pt x="62680" y="44056"/>
                    <a:pt x="59508" y="44485"/>
                    <a:pt x="56953" y="43079"/>
                  </a:cubicBezTo>
                  <a:cubicBezTo>
                    <a:pt x="37922" y="32535"/>
                    <a:pt x="10919" y="17584"/>
                    <a:pt x="3581" y="13538"/>
                  </a:cubicBezTo>
                  <a:cubicBezTo>
                    <a:pt x="2347" y="12852"/>
                    <a:pt x="1352" y="11806"/>
                    <a:pt x="735" y="10537"/>
                  </a:cubicBezTo>
                  <a:cubicBezTo>
                    <a:pt x="735" y="10537"/>
                    <a:pt x="735" y="10537"/>
                    <a:pt x="735" y="10520"/>
                  </a:cubicBezTo>
                  <a:cubicBezTo>
                    <a:pt x="-671" y="7623"/>
                    <a:pt x="-20" y="4142"/>
                    <a:pt x="2347" y="1948"/>
                  </a:cubicBezTo>
                  <a:cubicBezTo>
                    <a:pt x="4712" y="-247"/>
                    <a:pt x="8244" y="-624"/>
                    <a:pt x="11022" y="1005"/>
                  </a:cubicBezTo>
                  <a:cubicBezTo>
                    <a:pt x="30121" y="12166"/>
                    <a:pt x="56439" y="27563"/>
                    <a:pt x="63263" y="31557"/>
                  </a:cubicBezTo>
                  <a:cubicBezTo>
                    <a:pt x="64343" y="32174"/>
                    <a:pt x="65251" y="33100"/>
                    <a:pt x="65868" y="34232"/>
                  </a:cubicBezTo>
                  <a:cubicBezTo>
                    <a:pt x="65852" y="34215"/>
                    <a:pt x="65852" y="34215"/>
                    <a:pt x="65868" y="34232"/>
                  </a:cubicBezTo>
                  <a:lnTo>
                    <a:pt x="65868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766825" y="1661621"/>
              <a:ext cx="1017109" cy="961371"/>
              <a:chOff x="2766825" y="1661621"/>
              <a:chExt cx="1017109" cy="961371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6129777-1B68-42E7-90A1-934ABE8F414E}"/>
                  </a:ext>
                </a:extLst>
              </p:cNvPr>
              <p:cNvSpPr/>
              <p:nvPr/>
            </p:nvSpPr>
            <p:spPr>
              <a:xfrm>
                <a:off x="2766825" y="1725601"/>
                <a:ext cx="948221" cy="897392"/>
              </a:xfrm>
              <a:custGeom>
                <a:avLst/>
                <a:gdLst>
                  <a:gd name="connsiteX0" fmla="*/ 0 w 948221"/>
                  <a:gd name="connsiteY0" fmla="*/ 77021 h 897392"/>
                  <a:gd name="connsiteX1" fmla="*/ 93029 w 948221"/>
                  <a:gd name="connsiteY1" fmla="*/ 6453 h 897392"/>
                  <a:gd name="connsiteX2" fmla="*/ 855193 w 948221"/>
                  <a:gd name="connsiteY2" fmla="*/ 316931 h 897392"/>
                  <a:gd name="connsiteX3" fmla="*/ 948221 w 948221"/>
                  <a:gd name="connsiteY3" fmla="*/ 463298 h 897392"/>
                  <a:gd name="connsiteX4" fmla="*/ 948221 w 948221"/>
                  <a:gd name="connsiteY4" fmla="*/ 680234 h 897392"/>
                  <a:gd name="connsiteX5" fmla="*/ 855193 w 948221"/>
                  <a:gd name="connsiteY5" fmla="*/ 750803 h 897392"/>
                  <a:gd name="connsiteX6" fmla="*/ 640057 w 948221"/>
                  <a:gd name="connsiteY6" fmla="*/ 663157 h 897392"/>
                  <a:gd name="connsiteX7" fmla="*/ 758580 w 948221"/>
                  <a:gd name="connsiteY7" fmla="*/ 897392 h 897392"/>
                  <a:gd name="connsiteX8" fmla="*/ 497822 w 948221"/>
                  <a:gd name="connsiteY8" fmla="*/ 605225 h 897392"/>
                  <a:gd name="connsiteX9" fmla="*/ 93029 w 948221"/>
                  <a:gd name="connsiteY9" fmla="*/ 440324 h 897392"/>
                  <a:gd name="connsiteX10" fmla="*/ 0 w 948221"/>
                  <a:gd name="connsiteY10" fmla="*/ 293957 h 897392"/>
                  <a:gd name="connsiteX11" fmla="*/ 0 w 948221"/>
                  <a:gd name="connsiteY11" fmla="*/ 77021 h 897392"/>
                  <a:gd name="connsiteX12" fmla="*/ 0 w 948221"/>
                  <a:gd name="connsiteY12" fmla="*/ 77021 h 89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48221" h="897392">
                    <a:moveTo>
                      <a:pt x="0" y="77021"/>
                    </a:moveTo>
                    <a:cubicBezTo>
                      <a:pt x="0" y="17151"/>
                      <a:pt x="41679" y="-14464"/>
                      <a:pt x="93029" y="6453"/>
                    </a:cubicBezTo>
                    <a:lnTo>
                      <a:pt x="855193" y="316931"/>
                    </a:lnTo>
                    <a:cubicBezTo>
                      <a:pt x="906542" y="337848"/>
                      <a:pt x="948221" y="403428"/>
                      <a:pt x="948221" y="463298"/>
                    </a:cubicBezTo>
                    <a:lnTo>
                      <a:pt x="948221" y="680234"/>
                    </a:lnTo>
                    <a:cubicBezTo>
                      <a:pt x="948221" y="740104"/>
                      <a:pt x="906542" y="771720"/>
                      <a:pt x="855193" y="750803"/>
                    </a:cubicBezTo>
                    <a:lnTo>
                      <a:pt x="640057" y="663157"/>
                    </a:lnTo>
                    <a:lnTo>
                      <a:pt x="758580" y="897392"/>
                    </a:lnTo>
                    <a:lnTo>
                      <a:pt x="497822" y="605225"/>
                    </a:lnTo>
                    <a:lnTo>
                      <a:pt x="93029" y="440324"/>
                    </a:lnTo>
                    <a:cubicBezTo>
                      <a:pt x="41679" y="419407"/>
                      <a:pt x="0" y="353827"/>
                      <a:pt x="0" y="293957"/>
                    </a:cubicBezTo>
                    <a:lnTo>
                      <a:pt x="0" y="77021"/>
                    </a:lnTo>
                    <a:lnTo>
                      <a:pt x="0" y="77021"/>
                    </a:lnTo>
                    <a:close/>
                  </a:path>
                </a:pathLst>
              </a:custGeom>
              <a:solidFill>
                <a:srgbClr val="0098F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7BF46D8-48FA-46D4-B686-A6D127C91EBF}"/>
                  </a:ext>
                </a:extLst>
              </p:cNvPr>
              <p:cNvSpPr/>
              <p:nvPr/>
            </p:nvSpPr>
            <p:spPr>
              <a:xfrm>
                <a:off x="3376158" y="2121238"/>
                <a:ext cx="109419" cy="118169"/>
              </a:xfrm>
              <a:custGeom>
                <a:avLst/>
                <a:gdLst>
                  <a:gd name="connsiteX0" fmla="*/ 54710 w 109419"/>
                  <a:gd name="connsiteY0" fmla="*/ 4379 h 118169"/>
                  <a:gd name="connsiteX1" fmla="*/ 0 w 109419"/>
                  <a:gd name="connsiteY1" fmla="*/ 36800 h 118169"/>
                  <a:gd name="connsiteX2" fmla="*/ 54710 w 109419"/>
                  <a:gd name="connsiteY2" fmla="*/ 113798 h 118169"/>
                  <a:gd name="connsiteX3" fmla="*/ 109420 w 109419"/>
                  <a:gd name="connsiteY3" fmla="*/ 81377 h 118169"/>
                  <a:gd name="connsiteX4" fmla="*/ 54710 w 109419"/>
                  <a:gd name="connsiteY4" fmla="*/ 4379 h 118169"/>
                  <a:gd name="connsiteX5" fmla="*/ 54710 w 109419"/>
                  <a:gd name="connsiteY5" fmla="*/ 4379 h 1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9">
                    <a:moveTo>
                      <a:pt x="54710" y="4379"/>
                    </a:moveTo>
                    <a:cubicBezTo>
                      <a:pt x="24517" y="-7931"/>
                      <a:pt x="0" y="6608"/>
                      <a:pt x="0" y="36800"/>
                    </a:cubicBezTo>
                    <a:cubicBezTo>
                      <a:pt x="0" y="66992"/>
                      <a:pt x="24517" y="101505"/>
                      <a:pt x="54710" y="113798"/>
                    </a:cubicBezTo>
                    <a:cubicBezTo>
                      <a:pt x="84902" y="126091"/>
                      <a:pt x="109420" y="111569"/>
                      <a:pt x="109420" y="81377"/>
                    </a:cubicBezTo>
                    <a:cubicBezTo>
                      <a:pt x="109420" y="51185"/>
                      <a:pt x="84902" y="16689"/>
                      <a:pt x="54710" y="4379"/>
                    </a:cubicBezTo>
                    <a:lnTo>
                      <a:pt x="54710" y="4379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83844C-E79B-4CA9-A43A-6DCC3C5054A0}"/>
                  </a:ext>
                </a:extLst>
              </p:cNvPr>
              <p:cNvSpPr/>
              <p:nvPr/>
            </p:nvSpPr>
            <p:spPr>
              <a:xfrm>
                <a:off x="3186226" y="2043887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36" y="51160"/>
                      <a:pt x="84919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AED4AF1-116B-4B06-A5CC-FB00E48EC0D8}"/>
                  </a:ext>
                </a:extLst>
              </p:cNvPr>
              <p:cNvSpPr/>
              <p:nvPr/>
            </p:nvSpPr>
            <p:spPr>
              <a:xfrm>
                <a:off x="2996310" y="1966511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19" y="51177"/>
                      <a:pt x="84902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80222F2-610F-4CA4-8C8E-24F8B2FAEADE}"/>
                  </a:ext>
                </a:extLst>
              </p:cNvPr>
              <p:cNvSpPr/>
              <p:nvPr/>
            </p:nvSpPr>
            <p:spPr>
              <a:xfrm>
                <a:off x="2766825" y="1661621"/>
                <a:ext cx="1017109" cy="874892"/>
              </a:xfrm>
              <a:custGeom>
                <a:avLst/>
                <a:gdLst>
                  <a:gd name="connsiteX0" fmla="*/ 0 w 1017109"/>
                  <a:gd name="connsiteY0" fmla="*/ 80856 h 874892"/>
                  <a:gd name="connsiteX1" fmla="*/ 871737 w 1017109"/>
                  <a:gd name="connsiteY1" fmla="*/ 441330 h 874892"/>
                  <a:gd name="connsiteX2" fmla="*/ 905067 w 1017109"/>
                  <a:gd name="connsiteY2" fmla="*/ 549874 h 874892"/>
                  <a:gd name="connsiteX3" fmla="*/ 896821 w 1017109"/>
                  <a:gd name="connsiteY3" fmla="*/ 870932 h 874892"/>
                  <a:gd name="connsiteX4" fmla="*/ 1017110 w 1017109"/>
                  <a:gd name="connsiteY4" fmla="*/ 874892 h 874892"/>
                  <a:gd name="connsiteX5" fmla="*/ 975568 w 1017109"/>
                  <a:gd name="connsiteY5" fmla="*/ 363971 h 874892"/>
                  <a:gd name="connsiteX6" fmla="*/ 0 w 1017109"/>
                  <a:gd name="connsiteY6" fmla="*/ 0 h 874892"/>
                  <a:gd name="connsiteX7" fmla="*/ 0 w 1017109"/>
                  <a:gd name="connsiteY7" fmla="*/ 80856 h 874892"/>
                  <a:gd name="connsiteX8" fmla="*/ 0 w 1017109"/>
                  <a:gd name="connsiteY8" fmla="*/ 80856 h 87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7109" h="874892">
                    <a:moveTo>
                      <a:pt x="0" y="80856"/>
                    </a:moveTo>
                    <a:lnTo>
                      <a:pt x="871737" y="441330"/>
                    </a:lnTo>
                    <a:cubicBezTo>
                      <a:pt x="871737" y="441330"/>
                      <a:pt x="909799" y="453811"/>
                      <a:pt x="905067" y="549874"/>
                    </a:cubicBezTo>
                    <a:cubicBezTo>
                      <a:pt x="898381" y="685714"/>
                      <a:pt x="896821" y="870932"/>
                      <a:pt x="896821" y="870932"/>
                    </a:cubicBezTo>
                    <a:lnTo>
                      <a:pt x="1017110" y="874892"/>
                    </a:lnTo>
                    <a:lnTo>
                      <a:pt x="975568" y="363971"/>
                    </a:lnTo>
                    <a:lnTo>
                      <a:pt x="0" y="0"/>
                    </a:lnTo>
                    <a:lnTo>
                      <a:pt x="0" y="80856"/>
                    </a:lnTo>
                    <a:lnTo>
                      <a:pt x="0" y="80856"/>
                    </a:lnTo>
                    <a:close/>
                  </a:path>
                </a:pathLst>
              </a:custGeom>
              <a:solidFill>
                <a:srgbClr val="0084D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F504A48-6E12-4526-B771-6EDA0688655C}"/>
              </a:ext>
            </a:extLst>
          </p:cNvPr>
          <p:cNvSpPr txBox="1"/>
          <p:nvPr/>
        </p:nvSpPr>
        <p:spPr>
          <a:xfrm>
            <a:off x="887499" y="602283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résentation du projet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 Placeholder 10">
            <a:extLst>
              <a:ext uri="{FF2B5EF4-FFF2-40B4-BE49-F238E27FC236}">
                <a16:creationId xmlns:a16="http://schemas.microsoft.com/office/drawing/2014/main" id="{A22C6E0E-6CF2-4E27-B621-1FFD340915B7}"/>
              </a:ext>
            </a:extLst>
          </p:cNvPr>
          <p:cNvSpPr txBox="1">
            <a:spLocks/>
          </p:cNvSpPr>
          <p:nvPr/>
        </p:nvSpPr>
        <p:spPr>
          <a:xfrm>
            <a:off x="6869035" y="1286580"/>
            <a:ext cx="4875481" cy="378565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Le but de </a:t>
            </a:r>
            <a:r>
              <a:rPr lang="en-US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notre</a:t>
            </a:r>
            <a:r>
              <a:rPr lang="en-US" sz="2000" b="1" dirty="0">
                <a:solidFill>
                  <a:schemeClr val="bg1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projet est de développer une pipeline big data qui va traiter</a:t>
            </a:r>
            <a:r>
              <a:rPr lang="en-US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automatiquement des données provenant de plusieurs sources </a:t>
            </a: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qui arrivent à des fréquences différentes, voir en temps réel,</a:t>
            </a:r>
            <a:r>
              <a:rPr lang="en-US" sz="2000" b="1" dirty="0">
                <a:solidFill>
                  <a:schemeClr val="bg1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afin de pouvoir visualizer nos données et extraire des informations utiles dans le but d’améliorer</a:t>
            </a:r>
            <a:r>
              <a:rPr lang="en-US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, optimizer, ou bien proposer des solutions à des problématiques spécifiques.</a:t>
            </a:r>
          </a:p>
        </p:txBody>
      </p:sp>
    </p:spTree>
    <p:extLst>
      <p:ext uri="{BB962C8B-B14F-4D97-AF65-F5344CB8AC3E}">
        <p14:creationId xmlns:p14="http://schemas.microsoft.com/office/powerpoint/2010/main" val="110933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E60E0-F31F-45B2-B26C-5161BE50BC36}"/>
              </a:ext>
            </a:extLst>
          </p:cNvPr>
          <p:cNvGrpSpPr/>
          <p:nvPr/>
        </p:nvGrpSpPr>
        <p:grpSpPr>
          <a:xfrm>
            <a:off x="816582" y="2154388"/>
            <a:ext cx="4686423" cy="4204098"/>
            <a:chOff x="377393" y="658188"/>
            <a:chExt cx="6480415" cy="6009722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00C2948-DDF8-4150-AD01-7FBC1D2807EA}"/>
                </a:ext>
              </a:extLst>
            </p:cNvPr>
            <p:cNvSpPr/>
            <p:nvPr/>
          </p:nvSpPr>
          <p:spPr>
            <a:xfrm>
              <a:off x="482600" y="73396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EE677B-9FB2-4671-B7D2-8E6E33204BCC}"/>
                </a:ext>
              </a:extLst>
            </p:cNvPr>
            <p:cNvSpPr/>
            <p:nvPr/>
          </p:nvSpPr>
          <p:spPr>
            <a:xfrm>
              <a:off x="377393" y="65818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91B045-4E13-4648-92D3-71B46214847D}"/>
                </a:ext>
              </a:extLst>
            </p:cNvPr>
            <p:cNvSpPr/>
            <p:nvPr/>
          </p:nvSpPr>
          <p:spPr>
            <a:xfrm>
              <a:off x="656532" y="3451680"/>
              <a:ext cx="6048875" cy="3048946"/>
            </a:xfrm>
            <a:custGeom>
              <a:avLst/>
              <a:gdLst>
                <a:gd name="connsiteX0" fmla="*/ 6048876 w 6048875"/>
                <a:gd name="connsiteY0" fmla="*/ 1526882 h 3048946"/>
                <a:gd name="connsiteX1" fmla="*/ 3038386 w 6048875"/>
                <a:gd name="connsiteY1" fmla="*/ 3048947 h 3048946"/>
                <a:gd name="connsiteX2" fmla="*/ 0 w 6048875"/>
                <a:gd name="connsiteY2" fmla="*/ 1522956 h 3048946"/>
                <a:gd name="connsiteX3" fmla="*/ 3005707 w 6048875"/>
                <a:gd name="connsiteY3" fmla="*/ 0 h 3048946"/>
                <a:gd name="connsiteX4" fmla="*/ 6048876 w 6048875"/>
                <a:gd name="connsiteY4" fmla="*/ 1526882 h 30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875" h="3048946">
                  <a:moveTo>
                    <a:pt x="6048876" y="1526882"/>
                  </a:moveTo>
                  <a:lnTo>
                    <a:pt x="3038386" y="3048947"/>
                  </a:lnTo>
                  <a:lnTo>
                    <a:pt x="0" y="1522956"/>
                  </a:lnTo>
                  <a:lnTo>
                    <a:pt x="3005707" y="0"/>
                  </a:lnTo>
                  <a:lnTo>
                    <a:pt x="6048876" y="1526882"/>
                  </a:lnTo>
                  <a:close/>
                </a:path>
              </a:pathLst>
            </a:custGeom>
            <a:solidFill>
              <a:schemeClr val="accent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E993AF-74DA-42B0-AE33-B017868E708C}"/>
                </a:ext>
              </a:extLst>
            </p:cNvPr>
            <p:cNvSpPr/>
            <p:nvPr/>
          </p:nvSpPr>
          <p:spPr>
            <a:xfrm>
              <a:off x="3681750" y="4978562"/>
              <a:ext cx="3023657" cy="1689348"/>
            </a:xfrm>
            <a:custGeom>
              <a:avLst/>
              <a:gdLst>
                <a:gd name="connsiteX0" fmla="*/ 3023658 w 3023657"/>
                <a:gd name="connsiteY0" fmla="*/ 184326 h 1689348"/>
                <a:gd name="connsiteX1" fmla="*/ 3023658 w 3023657"/>
                <a:gd name="connsiteY1" fmla="*/ 0 h 1689348"/>
                <a:gd name="connsiteX2" fmla="*/ 5332 w 3023657"/>
                <a:gd name="connsiteY2" fmla="*/ 1522065 h 1689348"/>
                <a:gd name="connsiteX3" fmla="*/ 0 w 3023657"/>
                <a:gd name="connsiteY3" fmla="*/ 1689348 h 1689348"/>
                <a:gd name="connsiteX4" fmla="*/ 3023658 w 3023657"/>
                <a:gd name="connsiteY4" fmla="*/ 184326 h 16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657" h="1689348">
                  <a:moveTo>
                    <a:pt x="3023658" y="184326"/>
                  </a:moveTo>
                  <a:lnTo>
                    <a:pt x="3023658" y="0"/>
                  </a:lnTo>
                  <a:lnTo>
                    <a:pt x="5332" y="1522065"/>
                  </a:lnTo>
                  <a:lnTo>
                    <a:pt x="0" y="1689348"/>
                  </a:lnTo>
                  <a:lnTo>
                    <a:pt x="3023658" y="184326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7E2AB-E55F-4761-BD64-6E619C953CE0}"/>
                </a:ext>
              </a:extLst>
            </p:cNvPr>
            <p:cNvSpPr/>
            <p:nvPr/>
          </p:nvSpPr>
          <p:spPr>
            <a:xfrm>
              <a:off x="651200" y="4957799"/>
              <a:ext cx="3037819" cy="1710110"/>
            </a:xfrm>
            <a:custGeom>
              <a:avLst/>
              <a:gdLst>
                <a:gd name="connsiteX0" fmla="*/ 3037820 w 3037819"/>
                <a:gd name="connsiteY0" fmla="*/ 1542827 h 1710110"/>
                <a:gd name="connsiteX1" fmla="*/ 3030550 w 3037819"/>
                <a:gd name="connsiteY1" fmla="*/ 1710111 h 1710110"/>
                <a:gd name="connsiteX2" fmla="*/ 5332 w 3037819"/>
                <a:gd name="connsiteY2" fmla="*/ 167284 h 1710110"/>
                <a:gd name="connsiteX3" fmla="*/ 0 w 3037819"/>
                <a:gd name="connsiteY3" fmla="*/ 0 h 1710110"/>
                <a:gd name="connsiteX4" fmla="*/ 3037820 w 3037819"/>
                <a:gd name="connsiteY4" fmla="*/ 1542827 h 17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19" h="1710110">
                  <a:moveTo>
                    <a:pt x="3037820" y="1542827"/>
                  </a:moveTo>
                  <a:lnTo>
                    <a:pt x="3030550" y="1710111"/>
                  </a:lnTo>
                  <a:lnTo>
                    <a:pt x="5332" y="167284"/>
                  </a:lnTo>
                  <a:lnTo>
                    <a:pt x="0" y="0"/>
                  </a:lnTo>
                  <a:lnTo>
                    <a:pt x="3037820" y="1542827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32A104-0B5E-471A-8696-0358F13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2952" y="3238631"/>
              <a:ext cx="532816" cy="1303074"/>
            </a:xfrm>
            <a:custGeom>
              <a:avLst/>
              <a:gdLst>
                <a:gd name="connsiteX0" fmla="*/ 2460 w 532816"/>
                <a:gd name="connsiteY0" fmla="*/ 1801 h 1303074"/>
                <a:gd name="connsiteX1" fmla="*/ 535277 w 532816"/>
                <a:gd name="connsiteY1" fmla="*/ 1801 h 1303074"/>
                <a:gd name="connsiteX2" fmla="*/ 535277 w 532816"/>
                <a:gd name="connsiteY2" fmla="*/ 1304875 h 1303074"/>
                <a:gd name="connsiteX3" fmla="*/ 2460 w 532816"/>
                <a:gd name="connsiteY3" fmla="*/ 1304875 h 13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16" h="1303074">
                  <a:moveTo>
                    <a:pt x="2460" y="1801"/>
                  </a:moveTo>
                  <a:lnTo>
                    <a:pt x="535277" y="1801"/>
                  </a:lnTo>
                  <a:lnTo>
                    <a:pt x="535277" y="1304875"/>
                  </a:lnTo>
                  <a:lnTo>
                    <a:pt x="2460" y="1304875"/>
                  </a:lnTo>
                  <a:close/>
                </a:path>
              </a:pathLst>
            </a:cu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9EA523-B340-42EB-9B47-914ED6DF4A22}"/>
                </a:ext>
              </a:extLst>
            </p:cNvPr>
            <p:cNvSpPr/>
            <p:nvPr/>
          </p:nvSpPr>
          <p:spPr>
            <a:xfrm>
              <a:off x="3875609" y="3710037"/>
              <a:ext cx="839093" cy="487946"/>
            </a:xfrm>
            <a:custGeom>
              <a:avLst/>
              <a:gdLst>
                <a:gd name="connsiteX0" fmla="*/ 0 w 839093"/>
                <a:gd name="connsiteY0" fmla="*/ 54075 h 487946"/>
                <a:gd name="connsiteX1" fmla="*/ 104808 w 839093"/>
                <a:gd name="connsiteY1" fmla="*/ 0 h 487946"/>
                <a:gd name="connsiteX2" fmla="*/ 839094 w 839093"/>
                <a:gd name="connsiteY2" fmla="*/ 448548 h 487946"/>
                <a:gd name="connsiteX3" fmla="*/ 781692 w 839093"/>
                <a:gd name="connsiteY3" fmla="*/ 487947 h 487946"/>
                <a:gd name="connsiteX4" fmla="*/ 0 w 839093"/>
                <a:gd name="connsiteY4" fmla="*/ 54075 h 4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93" h="487946">
                  <a:moveTo>
                    <a:pt x="0" y="54075"/>
                  </a:moveTo>
                  <a:lnTo>
                    <a:pt x="104808" y="0"/>
                  </a:lnTo>
                  <a:lnTo>
                    <a:pt x="839094" y="448548"/>
                  </a:lnTo>
                  <a:lnTo>
                    <a:pt x="781692" y="487947"/>
                  </a:lnTo>
                  <a:lnTo>
                    <a:pt x="0" y="54075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0FB08A2-B622-4028-9A3E-8F17CCBC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192" y="4128724"/>
              <a:ext cx="179450" cy="708076"/>
            </a:xfrm>
            <a:custGeom>
              <a:avLst/>
              <a:gdLst>
                <a:gd name="connsiteX0" fmla="*/ 2525 w 179450"/>
                <a:gd name="connsiteY0" fmla="*/ 2265 h 708076"/>
                <a:gd name="connsiteX1" fmla="*/ 181975 w 179450"/>
                <a:gd name="connsiteY1" fmla="*/ 2265 h 708076"/>
                <a:gd name="connsiteX2" fmla="*/ 181975 w 179450"/>
                <a:gd name="connsiteY2" fmla="*/ 710341 h 708076"/>
                <a:gd name="connsiteX3" fmla="*/ 2525 w 179450"/>
                <a:gd name="connsiteY3" fmla="*/ 710341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50" h="708076">
                  <a:moveTo>
                    <a:pt x="2525" y="2265"/>
                  </a:moveTo>
                  <a:lnTo>
                    <a:pt x="181975" y="2265"/>
                  </a:lnTo>
                  <a:lnTo>
                    <a:pt x="181975" y="710341"/>
                  </a:lnTo>
                  <a:lnTo>
                    <a:pt x="2525" y="710341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A4F3ED6-66F0-4027-863D-409A9371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28" y="3669308"/>
              <a:ext cx="342394" cy="667771"/>
            </a:xfrm>
            <a:custGeom>
              <a:avLst/>
              <a:gdLst>
                <a:gd name="connsiteX0" fmla="*/ 2023 w 342394"/>
                <a:gd name="connsiteY0" fmla="*/ 1993 h 667771"/>
                <a:gd name="connsiteX1" fmla="*/ 344417 w 342394"/>
                <a:gd name="connsiteY1" fmla="*/ 1993 h 667771"/>
                <a:gd name="connsiteX2" fmla="*/ 344417 w 342394"/>
                <a:gd name="connsiteY2" fmla="*/ 669765 h 667771"/>
                <a:gd name="connsiteX3" fmla="*/ 2023 w 342394"/>
                <a:gd name="connsiteY3" fmla="*/ 669765 h 6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94" h="667771">
                  <a:moveTo>
                    <a:pt x="2023" y="1993"/>
                  </a:moveTo>
                  <a:lnTo>
                    <a:pt x="344417" y="1993"/>
                  </a:lnTo>
                  <a:lnTo>
                    <a:pt x="344417" y="669765"/>
                  </a:lnTo>
                  <a:lnTo>
                    <a:pt x="2023" y="669765"/>
                  </a:lnTo>
                  <a:close/>
                </a:path>
              </a:pathLst>
            </a:cu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D0152-434F-4020-BB18-2CE1A7148B98}"/>
                </a:ext>
              </a:extLst>
            </p:cNvPr>
            <p:cNvSpPr/>
            <p:nvPr/>
          </p:nvSpPr>
          <p:spPr>
            <a:xfrm>
              <a:off x="3854623" y="2540234"/>
              <a:ext cx="928984" cy="469327"/>
            </a:xfrm>
            <a:custGeom>
              <a:avLst/>
              <a:gdLst>
                <a:gd name="connsiteX0" fmla="*/ 0 w 928984"/>
                <a:gd name="connsiteY0" fmla="*/ 54058 h 469327"/>
                <a:gd name="connsiteX1" fmla="*/ 104825 w 928984"/>
                <a:gd name="connsiteY1" fmla="*/ 0 h 469327"/>
                <a:gd name="connsiteX2" fmla="*/ 928985 w 928984"/>
                <a:gd name="connsiteY2" fmla="*/ 412423 h 469327"/>
                <a:gd name="connsiteX3" fmla="*/ 835356 w 928984"/>
                <a:gd name="connsiteY3" fmla="*/ 469327 h 469327"/>
                <a:gd name="connsiteX4" fmla="*/ 0 w 928984"/>
                <a:gd name="connsiteY4" fmla="*/ 54058 h 46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84" h="469327">
                  <a:moveTo>
                    <a:pt x="0" y="54058"/>
                  </a:moveTo>
                  <a:lnTo>
                    <a:pt x="104825" y="0"/>
                  </a:lnTo>
                  <a:lnTo>
                    <a:pt x="928985" y="412423"/>
                  </a:lnTo>
                  <a:lnTo>
                    <a:pt x="835356" y="469327"/>
                  </a:lnTo>
                  <a:lnTo>
                    <a:pt x="0" y="54058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29592B-F829-4248-8665-7A797248D455}"/>
                </a:ext>
              </a:extLst>
            </p:cNvPr>
            <p:cNvSpPr/>
            <p:nvPr/>
          </p:nvSpPr>
          <p:spPr>
            <a:xfrm>
              <a:off x="4689465" y="2952503"/>
              <a:ext cx="98497" cy="83256"/>
            </a:xfrm>
            <a:custGeom>
              <a:avLst/>
              <a:gdLst>
                <a:gd name="connsiteX0" fmla="*/ 514 w 98497"/>
                <a:gd name="connsiteY0" fmla="*/ 57059 h 83256"/>
                <a:gd name="connsiteX1" fmla="*/ 0 w 98497"/>
                <a:gd name="connsiteY1" fmla="*/ 83256 h 83256"/>
                <a:gd name="connsiteX2" fmla="*/ 98498 w 98497"/>
                <a:gd name="connsiteY2" fmla="*/ 26146 h 83256"/>
                <a:gd name="connsiteX3" fmla="*/ 94143 w 98497"/>
                <a:gd name="connsiteY3" fmla="*/ 0 h 83256"/>
                <a:gd name="connsiteX4" fmla="*/ 514 w 98497"/>
                <a:gd name="connsiteY4" fmla="*/ 57059 h 8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7" h="83256">
                  <a:moveTo>
                    <a:pt x="514" y="57059"/>
                  </a:moveTo>
                  <a:lnTo>
                    <a:pt x="0" y="83256"/>
                  </a:lnTo>
                  <a:lnTo>
                    <a:pt x="98498" y="26146"/>
                  </a:lnTo>
                  <a:lnTo>
                    <a:pt x="94143" y="0"/>
                  </a:lnTo>
                  <a:lnTo>
                    <a:pt x="514" y="5705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45CD47-ADC9-4059-8D7E-60A780D9A323}"/>
                </a:ext>
              </a:extLst>
            </p:cNvPr>
            <p:cNvSpPr/>
            <p:nvPr/>
          </p:nvSpPr>
          <p:spPr>
            <a:xfrm>
              <a:off x="3854778" y="2594258"/>
              <a:ext cx="835252" cy="441312"/>
            </a:xfrm>
            <a:custGeom>
              <a:avLst/>
              <a:gdLst>
                <a:gd name="connsiteX0" fmla="*/ 835253 w 835252"/>
                <a:gd name="connsiteY0" fmla="*/ 415509 h 441312"/>
                <a:gd name="connsiteX1" fmla="*/ 834807 w 835252"/>
                <a:gd name="connsiteY1" fmla="*/ 441312 h 441312"/>
                <a:gd name="connsiteX2" fmla="*/ 0 w 835252"/>
                <a:gd name="connsiteY2" fmla="*/ 27364 h 441312"/>
                <a:gd name="connsiteX3" fmla="*/ 240 w 835252"/>
                <a:gd name="connsiteY3" fmla="*/ 0 h 441312"/>
                <a:gd name="connsiteX4" fmla="*/ 835253 w 835252"/>
                <a:gd name="connsiteY4" fmla="*/ 415509 h 4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252" h="441312">
                  <a:moveTo>
                    <a:pt x="835253" y="415509"/>
                  </a:moveTo>
                  <a:lnTo>
                    <a:pt x="834807" y="441312"/>
                  </a:lnTo>
                  <a:lnTo>
                    <a:pt x="0" y="27364"/>
                  </a:lnTo>
                  <a:lnTo>
                    <a:pt x="240" y="0"/>
                  </a:lnTo>
                  <a:lnTo>
                    <a:pt x="835253" y="41550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AA82B4-6930-4B65-A375-DCBFD23AA5F4}"/>
                </a:ext>
              </a:extLst>
            </p:cNvPr>
            <p:cNvSpPr/>
            <p:nvPr/>
          </p:nvSpPr>
          <p:spPr>
            <a:xfrm>
              <a:off x="3878386" y="2609071"/>
              <a:ext cx="826748" cy="1590387"/>
            </a:xfrm>
            <a:custGeom>
              <a:avLst/>
              <a:gdLst>
                <a:gd name="connsiteX0" fmla="*/ 3429 w 826748"/>
                <a:gd name="connsiteY0" fmla="*/ 1152933 h 1590387"/>
                <a:gd name="connsiteX1" fmla="*/ 0 w 826748"/>
                <a:gd name="connsiteY1" fmla="*/ 0 h 1590387"/>
                <a:gd name="connsiteX2" fmla="*/ 826749 w 826748"/>
                <a:gd name="connsiteY2" fmla="*/ 407743 h 1590387"/>
                <a:gd name="connsiteX3" fmla="*/ 789030 w 826748"/>
                <a:gd name="connsiteY3" fmla="*/ 1590387 h 1590387"/>
                <a:gd name="connsiteX4" fmla="*/ 3429 w 826748"/>
                <a:gd name="connsiteY4" fmla="*/ 1152933 h 159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748" h="1590387">
                  <a:moveTo>
                    <a:pt x="3429" y="1152933"/>
                  </a:moveTo>
                  <a:lnTo>
                    <a:pt x="0" y="0"/>
                  </a:lnTo>
                  <a:lnTo>
                    <a:pt x="826749" y="407743"/>
                  </a:lnTo>
                  <a:lnTo>
                    <a:pt x="789030" y="1590387"/>
                  </a:lnTo>
                  <a:lnTo>
                    <a:pt x="3429" y="1152933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5DE06F-31E1-4E76-8FDE-88B8D74DA176}"/>
                </a:ext>
              </a:extLst>
            </p:cNvPr>
            <p:cNvSpPr/>
            <p:nvPr/>
          </p:nvSpPr>
          <p:spPr>
            <a:xfrm>
              <a:off x="4667416" y="2991388"/>
              <a:ext cx="78507" cy="1208070"/>
            </a:xfrm>
            <a:custGeom>
              <a:avLst/>
              <a:gdLst>
                <a:gd name="connsiteX0" fmla="*/ 42211 w 78507"/>
                <a:gd name="connsiteY0" fmla="*/ 1181822 h 1208070"/>
                <a:gd name="connsiteX1" fmla="*/ 0 w 78507"/>
                <a:gd name="connsiteY1" fmla="*/ 1208071 h 1208070"/>
                <a:gd name="connsiteX2" fmla="*/ 36296 w 78507"/>
                <a:gd name="connsiteY2" fmla="*/ 25992 h 1208070"/>
                <a:gd name="connsiteX3" fmla="*/ 78507 w 78507"/>
                <a:gd name="connsiteY3" fmla="*/ 0 h 1208070"/>
                <a:gd name="connsiteX4" fmla="*/ 42211 w 78507"/>
                <a:gd name="connsiteY4" fmla="*/ 1181822 h 120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7" h="1208070">
                  <a:moveTo>
                    <a:pt x="42211" y="1181822"/>
                  </a:moveTo>
                  <a:lnTo>
                    <a:pt x="0" y="1208071"/>
                  </a:lnTo>
                  <a:lnTo>
                    <a:pt x="36296" y="25992"/>
                  </a:lnTo>
                  <a:lnTo>
                    <a:pt x="78507" y="0"/>
                  </a:lnTo>
                  <a:lnTo>
                    <a:pt x="42211" y="1181822"/>
                  </a:lnTo>
                  <a:close/>
                </a:path>
              </a:pathLst>
            </a:custGeom>
            <a:solidFill>
              <a:srgbClr val="AED0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1B320B-19AE-4E3F-95EF-1021A1B82A83}"/>
                </a:ext>
              </a:extLst>
            </p:cNvPr>
            <p:cNvSpPr/>
            <p:nvPr/>
          </p:nvSpPr>
          <p:spPr>
            <a:xfrm>
              <a:off x="3875746" y="3776714"/>
              <a:ext cx="792441" cy="423292"/>
            </a:xfrm>
            <a:custGeom>
              <a:avLst/>
              <a:gdLst>
                <a:gd name="connsiteX0" fmla="*/ 791791 w 792441"/>
                <a:gd name="connsiteY0" fmla="*/ 396735 h 423292"/>
                <a:gd name="connsiteX1" fmla="*/ 792442 w 792441"/>
                <a:gd name="connsiteY1" fmla="*/ 423293 h 423292"/>
                <a:gd name="connsiteX2" fmla="*/ 0 w 792441"/>
                <a:gd name="connsiteY2" fmla="*/ 27363 h 423292"/>
                <a:gd name="connsiteX3" fmla="*/ 257 w 792441"/>
                <a:gd name="connsiteY3" fmla="*/ 0 h 423292"/>
                <a:gd name="connsiteX4" fmla="*/ 791791 w 792441"/>
                <a:gd name="connsiteY4" fmla="*/ 396735 h 4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41" h="423292">
                  <a:moveTo>
                    <a:pt x="791791" y="396735"/>
                  </a:moveTo>
                  <a:lnTo>
                    <a:pt x="792442" y="423293"/>
                  </a:lnTo>
                  <a:lnTo>
                    <a:pt x="0" y="27363"/>
                  </a:lnTo>
                  <a:lnTo>
                    <a:pt x="257" y="0"/>
                  </a:lnTo>
                  <a:lnTo>
                    <a:pt x="791791" y="396735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3563190" y="2553264"/>
              <a:ext cx="1162763" cy="1668307"/>
              <a:chOff x="3563190" y="2553264"/>
              <a:chExt cx="1162763" cy="166830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107395-CF88-4EE3-831B-74CCFC832D87}"/>
                  </a:ext>
                </a:extLst>
              </p:cNvPr>
              <p:cNvSpPr/>
              <p:nvPr/>
            </p:nvSpPr>
            <p:spPr>
              <a:xfrm>
                <a:off x="3723224" y="2625496"/>
                <a:ext cx="965829" cy="1521344"/>
              </a:xfrm>
              <a:custGeom>
                <a:avLst/>
                <a:gdLst>
                  <a:gd name="connsiteX0" fmla="*/ 0 w 965829"/>
                  <a:gd name="connsiteY0" fmla="*/ 1106213 h 1521344"/>
                  <a:gd name="connsiteX1" fmla="*/ 141378 w 965829"/>
                  <a:gd name="connsiteY1" fmla="*/ 773600 h 1521344"/>
                  <a:gd name="connsiteX2" fmla="*/ 139114 w 965829"/>
                  <a:gd name="connsiteY2" fmla="*/ 0 h 1521344"/>
                  <a:gd name="connsiteX3" fmla="*/ 965829 w 965829"/>
                  <a:gd name="connsiteY3" fmla="*/ 409645 h 1521344"/>
                  <a:gd name="connsiteX4" fmla="*/ 927716 w 965829"/>
                  <a:gd name="connsiteY4" fmla="*/ 1151030 h 1521344"/>
                  <a:gd name="connsiteX5" fmla="*/ 837019 w 965829"/>
                  <a:gd name="connsiteY5" fmla="*/ 1521344 h 1521344"/>
                  <a:gd name="connsiteX6" fmla="*/ 0 w 965829"/>
                  <a:gd name="connsiteY6" fmla="*/ 1106213 h 1521344"/>
                  <a:gd name="connsiteX7" fmla="*/ 0 w 965829"/>
                  <a:gd name="connsiteY7" fmla="*/ 1106213 h 15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829" h="1521344">
                    <a:moveTo>
                      <a:pt x="0" y="1106213"/>
                    </a:moveTo>
                    <a:cubicBezTo>
                      <a:pt x="0" y="1106213"/>
                      <a:pt x="141755" y="900678"/>
                      <a:pt x="141378" y="773600"/>
                    </a:cubicBezTo>
                    <a:cubicBezTo>
                      <a:pt x="140812" y="581438"/>
                      <a:pt x="139114" y="0"/>
                      <a:pt x="139114" y="0"/>
                    </a:cubicBezTo>
                    <a:lnTo>
                      <a:pt x="965829" y="409645"/>
                    </a:lnTo>
                    <a:cubicBezTo>
                      <a:pt x="965829" y="409645"/>
                      <a:pt x="926036" y="957600"/>
                      <a:pt x="927716" y="1151030"/>
                    </a:cubicBezTo>
                    <a:cubicBezTo>
                      <a:pt x="930202" y="1435928"/>
                      <a:pt x="837019" y="1521344"/>
                      <a:pt x="837019" y="1521344"/>
                    </a:cubicBezTo>
                    <a:lnTo>
                      <a:pt x="0" y="1106213"/>
                    </a:lnTo>
                    <a:lnTo>
                      <a:pt x="0" y="1106213"/>
                    </a:lnTo>
                    <a:close/>
                  </a:path>
                </a:pathLst>
              </a:custGeom>
              <a:solidFill>
                <a:srgbClr val="E7F1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3F12FCF-18EF-4378-86E6-9E7FC2C55BE7}"/>
                  </a:ext>
                </a:extLst>
              </p:cNvPr>
              <p:cNvSpPr/>
              <p:nvPr/>
            </p:nvSpPr>
            <p:spPr>
              <a:xfrm>
                <a:off x="3563190" y="2553264"/>
                <a:ext cx="1162763" cy="1668307"/>
              </a:xfrm>
              <a:custGeom>
                <a:avLst/>
                <a:gdLst>
                  <a:gd name="connsiteX0" fmla="*/ 310396 w 1162763"/>
                  <a:gd name="connsiteY0" fmla="*/ 63505 h 1668307"/>
                  <a:gd name="connsiteX1" fmla="*/ 305972 w 1162763"/>
                  <a:gd name="connsiteY1" fmla="*/ 87491 h 1668307"/>
                  <a:gd name="connsiteX2" fmla="*/ 329067 w 1162763"/>
                  <a:gd name="connsiteY2" fmla="*/ 337054 h 1668307"/>
                  <a:gd name="connsiteX3" fmla="*/ 392589 w 1162763"/>
                  <a:gd name="connsiteY3" fmla="*/ 697407 h 1668307"/>
                  <a:gd name="connsiteX4" fmla="*/ 481331 w 1162763"/>
                  <a:gd name="connsiteY4" fmla="*/ 1168380 h 1668307"/>
                  <a:gd name="connsiteX5" fmla="*/ 1039230 w 1162763"/>
                  <a:gd name="connsiteY5" fmla="*/ 1501302 h 1668307"/>
                  <a:gd name="connsiteX6" fmla="*/ 1145700 w 1162763"/>
                  <a:gd name="connsiteY6" fmla="*/ 1633524 h 1668307"/>
                  <a:gd name="connsiteX7" fmla="*/ 969501 w 1162763"/>
                  <a:gd name="connsiteY7" fmla="*/ 1664317 h 1668307"/>
                  <a:gd name="connsiteX8" fmla="*/ 242965 w 1162763"/>
                  <a:gd name="connsiteY8" fmla="*/ 1399889 h 1668307"/>
                  <a:gd name="connsiteX9" fmla="*/ 4735 w 1162763"/>
                  <a:gd name="connsiteY9" fmla="*/ 1126084 h 1668307"/>
                  <a:gd name="connsiteX10" fmla="*/ 83070 w 1162763"/>
                  <a:gd name="connsiteY10" fmla="*/ 673164 h 1668307"/>
                  <a:gd name="connsiteX11" fmla="*/ 236432 w 1162763"/>
                  <a:gd name="connsiteY11" fmla="*/ 0 h 166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2763" h="1668307">
                    <a:moveTo>
                      <a:pt x="310396" y="63505"/>
                    </a:moveTo>
                    <a:cubicBezTo>
                      <a:pt x="308921" y="63711"/>
                      <a:pt x="306298" y="84405"/>
                      <a:pt x="305972" y="87491"/>
                    </a:cubicBezTo>
                    <a:cubicBezTo>
                      <a:pt x="297125" y="171536"/>
                      <a:pt x="311956" y="255032"/>
                      <a:pt x="329067" y="337054"/>
                    </a:cubicBezTo>
                    <a:cubicBezTo>
                      <a:pt x="353790" y="455508"/>
                      <a:pt x="390120" y="575712"/>
                      <a:pt x="392589" y="697407"/>
                    </a:cubicBezTo>
                    <a:cubicBezTo>
                      <a:pt x="396669" y="898724"/>
                      <a:pt x="296045" y="1012807"/>
                      <a:pt x="481331" y="1168380"/>
                    </a:cubicBezTo>
                    <a:cubicBezTo>
                      <a:pt x="649044" y="1309209"/>
                      <a:pt x="852212" y="1392226"/>
                      <a:pt x="1039230" y="1501302"/>
                    </a:cubicBezTo>
                    <a:cubicBezTo>
                      <a:pt x="1061398" y="1514229"/>
                      <a:pt x="1212909" y="1596851"/>
                      <a:pt x="1145700" y="1633524"/>
                    </a:cubicBezTo>
                    <a:cubicBezTo>
                      <a:pt x="1096837" y="1660185"/>
                      <a:pt x="1023353" y="1660065"/>
                      <a:pt x="969501" y="1664317"/>
                    </a:cubicBezTo>
                    <a:cubicBezTo>
                      <a:pt x="644586" y="1689965"/>
                      <a:pt x="495013" y="1590850"/>
                      <a:pt x="242965" y="1399889"/>
                    </a:cubicBezTo>
                    <a:cubicBezTo>
                      <a:pt x="148513" y="1328326"/>
                      <a:pt x="23989" y="1253505"/>
                      <a:pt x="4735" y="1126084"/>
                    </a:cubicBezTo>
                    <a:cubicBezTo>
                      <a:pt x="-17674" y="977796"/>
                      <a:pt x="44648" y="813993"/>
                      <a:pt x="83070" y="673164"/>
                    </a:cubicBezTo>
                    <a:cubicBezTo>
                      <a:pt x="143969" y="449953"/>
                      <a:pt x="196536" y="227651"/>
                      <a:pt x="236432" y="0"/>
                    </a:cubicBezTo>
                  </a:path>
                </a:pathLst>
              </a:custGeom>
              <a:solidFill>
                <a:srgbClr val="EAF3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4126869" y="2898993"/>
              <a:ext cx="448873" cy="466034"/>
              <a:chOff x="4126869" y="2898993"/>
              <a:chExt cx="448873" cy="466034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F9B4FD-D6A6-4317-8A33-00B2B41C0BCD}"/>
                  </a:ext>
                </a:extLst>
              </p:cNvPr>
              <p:cNvSpPr/>
              <p:nvPr/>
            </p:nvSpPr>
            <p:spPr>
              <a:xfrm>
                <a:off x="4126869" y="2994141"/>
                <a:ext cx="336590" cy="370886"/>
              </a:xfrm>
              <a:custGeom>
                <a:avLst/>
                <a:gdLst>
                  <a:gd name="connsiteX0" fmla="*/ 168296 w 336590"/>
                  <a:gd name="connsiteY0" fmla="*/ 17152 h 370886"/>
                  <a:gd name="connsiteX1" fmla="*/ 336591 w 336590"/>
                  <a:gd name="connsiteY1" fmla="*/ 263285 h 370886"/>
                  <a:gd name="connsiteX2" fmla="*/ 168296 w 336590"/>
                  <a:gd name="connsiteY2" fmla="*/ 353742 h 370886"/>
                  <a:gd name="connsiteX3" fmla="*/ 0 w 336590"/>
                  <a:gd name="connsiteY3" fmla="*/ 107609 h 370886"/>
                  <a:gd name="connsiteX4" fmla="*/ 168296 w 336590"/>
                  <a:gd name="connsiteY4" fmla="*/ 17152 h 370886"/>
                  <a:gd name="connsiteX5" fmla="*/ 168296 w 336590"/>
                  <a:gd name="connsiteY5" fmla="*/ 17152 h 3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590" h="370886">
                    <a:moveTo>
                      <a:pt x="168296" y="17152"/>
                    </a:moveTo>
                    <a:cubicBezTo>
                      <a:pt x="261170" y="60117"/>
                      <a:pt x="336591" y="170411"/>
                      <a:pt x="336591" y="263285"/>
                    </a:cubicBezTo>
                    <a:cubicBezTo>
                      <a:pt x="336591" y="356160"/>
                      <a:pt x="261187" y="396691"/>
                      <a:pt x="168296" y="353742"/>
                    </a:cubicBezTo>
                    <a:cubicBezTo>
                      <a:pt x="75421" y="310777"/>
                      <a:pt x="0" y="200483"/>
                      <a:pt x="0" y="107609"/>
                    </a:cubicBezTo>
                    <a:cubicBezTo>
                      <a:pt x="0" y="14734"/>
                      <a:pt x="75404" y="-25814"/>
                      <a:pt x="168296" y="17152"/>
                    </a:cubicBezTo>
                    <a:lnTo>
                      <a:pt x="168296" y="17152"/>
                    </a:lnTo>
                    <a:close/>
                  </a:path>
                </a:pathLst>
              </a:custGeom>
              <a:solidFill>
                <a:srgbClr val="E2447E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5037B1-C414-4AA4-901B-7786399627B6}"/>
                  </a:ext>
                </a:extLst>
              </p:cNvPr>
              <p:cNvSpPr/>
              <p:nvPr/>
            </p:nvSpPr>
            <p:spPr>
              <a:xfrm>
                <a:off x="4295164" y="2898993"/>
                <a:ext cx="280577" cy="410365"/>
              </a:xfrm>
              <a:custGeom>
                <a:avLst/>
                <a:gdLst>
                  <a:gd name="connsiteX0" fmla="*/ 280578 w 280577"/>
                  <a:gd name="connsiteY0" fmla="*/ 129788 h 410365"/>
                  <a:gd name="connsiteX1" fmla="*/ 0 w 280577"/>
                  <a:gd name="connsiteY1" fmla="*/ 0 h 410365"/>
                  <a:gd name="connsiteX2" fmla="*/ 0 w 280577"/>
                  <a:gd name="connsiteY2" fmla="*/ 280578 h 410365"/>
                  <a:gd name="connsiteX3" fmla="*/ 280578 w 280577"/>
                  <a:gd name="connsiteY3" fmla="*/ 410366 h 410365"/>
                  <a:gd name="connsiteX4" fmla="*/ 280578 w 280577"/>
                  <a:gd name="connsiteY4" fmla="*/ 129788 h 4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77" h="410365">
                    <a:moveTo>
                      <a:pt x="280578" y="129788"/>
                    </a:moveTo>
                    <a:lnTo>
                      <a:pt x="0" y="0"/>
                    </a:lnTo>
                    <a:lnTo>
                      <a:pt x="0" y="280578"/>
                    </a:lnTo>
                    <a:lnTo>
                      <a:pt x="280578" y="410366"/>
                    </a:lnTo>
                    <a:lnTo>
                      <a:pt x="280578" y="129788"/>
                    </a:lnTo>
                    <a:close/>
                  </a:path>
                </a:pathLst>
              </a:custGeom>
              <a:solidFill>
                <a:srgbClr val="88BCF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76F013-3DB9-4107-9A69-C503461CB510}"/>
                </a:ext>
              </a:extLst>
            </p:cNvPr>
            <p:cNvSpPr/>
            <p:nvPr/>
          </p:nvSpPr>
          <p:spPr>
            <a:xfrm>
              <a:off x="4051139" y="3277298"/>
              <a:ext cx="388351" cy="223502"/>
            </a:xfrm>
            <a:custGeom>
              <a:avLst/>
              <a:gdLst>
                <a:gd name="connsiteX0" fmla="*/ 388351 w 388351"/>
                <a:gd name="connsiteY0" fmla="*/ 193979 h 223502"/>
                <a:gd name="connsiteX1" fmla="*/ 0 w 388351"/>
                <a:gd name="connsiteY1" fmla="*/ 0 h 223502"/>
                <a:gd name="connsiteX2" fmla="*/ 0 w 388351"/>
                <a:gd name="connsiteY2" fmla="*/ 29541 h 223502"/>
                <a:gd name="connsiteX3" fmla="*/ 388351 w 388351"/>
                <a:gd name="connsiteY3" fmla="*/ 223502 h 223502"/>
                <a:gd name="connsiteX4" fmla="*/ 388351 w 388351"/>
                <a:gd name="connsiteY4" fmla="*/ 193979 h 2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502">
                  <a:moveTo>
                    <a:pt x="388351" y="193979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388351" y="223502"/>
                  </a:lnTo>
                  <a:lnTo>
                    <a:pt x="388351" y="193979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D77A5C-5A3D-4E58-9E87-34C894F21056}"/>
                </a:ext>
              </a:extLst>
            </p:cNvPr>
            <p:cNvSpPr/>
            <p:nvPr/>
          </p:nvSpPr>
          <p:spPr>
            <a:xfrm>
              <a:off x="4051139" y="3461606"/>
              <a:ext cx="388351" cy="223485"/>
            </a:xfrm>
            <a:custGeom>
              <a:avLst/>
              <a:gdLst>
                <a:gd name="connsiteX0" fmla="*/ 388351 w 388351"/>
                <a:gd name="connsiteY0" fmla="*/ 193961 h 223485"/>
                <a:gd name="connsiteX1" fmla="*/ 0 w 388351"/>
                <a:gd name="connsiteY1" fmla="*/ 0 h 223485"/>
                <a:gd name="connsiteX2" fmla="*/ 0 w 388351"/>
                <a:gd name="connsiteY2" fmla="*/ 29524 h 223485"/>
                <a:gd name="connsiteX3" fmla="*/ 388351 w 388351"/>
                <a:gd name="connsiteY3" fmla="*/ 223485 h 223485"/>
                <a:gd name="connsiteX4" fmla="*/ 388351 w 388351"/>
                <a:gd name="connsiteY4" fmla="*/ 193961 h 2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485">
                  <a:moveTo>
                    <a:pt x="388351" y="19396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388351" y="223485"/>
                  </a:lnTo>
                  <a:lnTo>
                    <a:pt x="388351" y="19396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DF162D-FC71-44F8-80E0-163987789190}"/>
                </a:ext>
              </a:extLst>
            </p:cNvPr>
            <p:cNvSpPr/>
            <p:nvPr/>
          </p:nvSpPr>
          <p:spPr>
            <a:xfrm>
              <a:off x="4051139" y="3334648"/>
              <a:ext cx="286441" cy="172581"/>
            </a:xfrm>
            <a:custGeom>
              <a:avLst/>
              <a:gdLst>
                <a:gd name="connsiteX0" fmla="*/ 286442 w 286441"/>
                <a:gd name="connsiteY0" fmla="*/ 143058 h 172581"/>
                <a:gd name="connsiteX1" fmla="*/ 0 w 286441"/>
                <a:gd name="connsiteY1" fmla="*/ 0 h 172581"/>
                <a:gd name="connsiteX2" fmla="*/ 0 w 286441"/>
                <a:gd name="connsiteY2" fmla="*/ 29524 h 172581"/>
                <a:gd name="connsiteX3" fmla="*/ 286442 w 286441"/>
                <a:gd name="connsiteY3" fmla="*/ 172581 h 172581"/>
                <a:gd name="connsiteX4" fmla="*/ 286442 w 286441"/>
                <a:gd name="connsiteY4" fmla="*/ 143058 h 17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81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81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28CA3A-F248-4022-A87F-475D86627E06}"/>
                </a:ext>
              </a:extLst>
            </p:cNvPr>
            <p:cNvSpPr/>
            <p:nvPr/>
          </p:nvSpPr>
          <p:spPr>
            <a:xfrm>
              <a:off x="4051139" y="3518939"/>
              <a:ext cx="286441" cy="172598"/>
            </a:xfrm>
            <a:custGeom>
              <a:avLst/>
              <a:gdLst>
                <a:gd name="connsiteX0" fmla="*/ 286442 w 286441"/>
                <a:gd name="connsiteY0" fmla="*/ 143058 h 172598"/>
                <a:gd name="connsiteX1" fmla="*/ 0 w 286441"/>
                <a:gd name="connsiteY1" fmla="*/ 0 h 172598"/>
                <a:gd name="connsiteX2" fmla="*/ 0 w 286441"/>
                <a:gd name="connsiteY2" fmla="*/ 29524 h 172598"/>
                <a:gd name="connsiteX3" fmla="*/ 286442 w 286441"/>
                <a:gd name="connsiteY3" fmla="*/ 172599 h 172598"/>
                <a:gd name="connsiteX4" fmla="*/ 286442 w 286441"/>
                <a:gd name="connsiteY4" fmla="*/ 143058 h 17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98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99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2A1678-2453-4DFB-B9A1-6B1012A980F8}"/>
                </a:ext>
              </a:extLst>
            </p:cNvPr>
            <p:cNvSpPr/>
            <p:nvPr/>
          </p:nvSpPr>
          <p:spPr>
            <a:xfrm>
              <a:off x="4051139" y="3391981"/>
              <a:ext cx="219661" cy="139234"/>
            </a:xfrm>
            <a:custGeom>
              <a:avLst/>
              <a:gdLst>
                <a:gd name="connsiteX0" fmla="*/ 219662 w 219661"/>
                <a:gd name="connsiteY0" fmla="*/ 109711 h 139234"/>
                <a:gd name="connsiteX1" fmla="*/ 0 w 219661"/>
                <a:gd name="connsiteY1" fmla="*/ 0 h 139234"/>
                <a:gd name="connsiteX2" fmla="*/ 0 w 219661"/>
                <a:gd name="connsiteY2" fmla="*/ 29524 h 139234"/>
                <a:gd name="connsiteX3" fmla="*/ 219662 w 219661"/>
                <a:gd name="connsiteY3" fmla="*/ 139235 h 139234"/>
                <a:gd name="connsiteX4" fmla="*/ 219662 w 219661"/>
                <a:gd name="connsiteY4" fmla="*/ 109711 h 1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34">
                  <a:moveTo>
                    <a:pt x="219662" y="10971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19662" y="139235"/>
                  </a:lnTo>
                  <a:lnTo>
                    <a:pt x="219662" y="10971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0BEE10-9B47-4D12-81BB-C1D8C69176E4}"/>
                </a:ext>
              </a:extLst>
            </p:cNvPr>
            <p:cNvSpPr/>
            <p:nvPr/>
          </p:nvSpPr>
          <p:spPr>
            <a:xfrm>
              <a:off x="4051139" y="3576272"/>
              <a:ext cx="219661" cy="139251"/>
            </a:xfrm>
            <a:custGeom>
              <a:avLst/>
              <a:gdLst>
                <a:gd name="connsiteX0" fmla="*/ 219662 w 219661"/>
                <a:gd name="connsiteY0" fmla="*/ 109728 h 139251"/>
                <a:gd name="connsiteX1" fmla="*/ 0 w 219661"/>
                <a:gd name="connsiteY1" fmla="*/ 0 h 139251"/>
                <a:gd name="connsiteX2" fmla="*/ 0 w 219661"/>
                <a:gd name="connsiteY2" fmla="*/ 29541 h 139251"/>
                <a:gd name="connsiteX3" fmla="*/ 219662 w 219661"/>
                <a:gd name="connsiteY3" fmla="*/ 139252 h 139251"/>
                <a:gd name="connsiteX4" fmla="*/ 219662 w 219661"/>
                <a:gd name="connsiteY4" fmla="*/ 109728 h 13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51">
                  <a:moveTo>
                    <a:pt x="219662" y="109728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219662" y="139252"/>
                  </a:lnTo>
                  <a:lnTo>
                    <a:pt x="219662" y="10972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0ED71E-BB9F-4548-9ABC-6185242E2124}"/>
                </a:ext>
              </a:extLst>
            </p:cNvPr>
            <p:cNvSpPr/>
            <p:nvPr/>
          </p:nvSpPr>
          <p:spPr>
            <a:xfrm>
              <a:off x="4667468" y="4158431"/>
              <a:ext cx="47251" cy="41439"/>
            </a:xfrm>
            <a:custGeom>
              <a:avLst/>
              <a:gdLst>
                <a:gd name="connsiteX0" fmla="*/ 0 w 47251"/>
                <a:gd name="connsiteY0" fmla="*/ 15036 h 41439"/>
                <a:gd name="connsiteX1" fmla="*/ 703 w 47251"/>
                <a:gd name="connsiteY1" fmla="*/ 41439 h 41439"/>
                <a:gd name="connsiteX2" fmla="*/ 46103 w 47251"/>
                <a:gd name="connsiteY2" fmla="*/ 26129 h 41439"/>
                <a:gd name="connsiteX3" fmla="*/ 47252 w 47251"/>
                <a:gd name="connsiteY3" fmla="*/ 0 h 41439"/>
                <a:gd name="connsiteX4" fmla="*/ 0 w 47251"/>
                <a:gd name="connsiteY4" fmla="*/ 15036 h 4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1" h="41439">
                  <a:moveTo>
                    <a:pt x="0" y="15036"/>
                  </a:moveTo>
                  <a:lnTo>
                    <a:pt x="703" y="41439"/>
                  </a:lnTo>
                  <a:lnTo>
                    <a:pt x="46103" y="26129"/>
                  </a:lnTo>
                  <a:lnTo>
                    <a:pt x="47252" y="0"/>
                  </a:lnTo>
                  <a:lnTo>
                    <a:pt x="0" y="15036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2093BE-DF45-4489-8042-E789139434DF}"/>
                </a:ext>
              </a:extLst>
            </p:cNvPr>
            <p:cNvSpPr/>
            <p:nvPr/>
          </p:nvSpPr>
          <p:spPr>
            <a:xfrm>
              <a:off x="5195098" y="4752042"/>
              <a:ext cx="253429" cy="219778"/>
            </a:xfrm>
            <a:custGeom>
              <a:avLst/>
              <a:gdLst>
                <a:gd name="connsiteX0" fmla="*/ 253342 w 253429"/>
                <a:gd name="connsiteY0" fmla="*/ 14007 h 219778"/>
                <a:gd name="connsiteX1" fmla="*/ 252382 w 253429"/>
                <a:gd name="connsiteY1" fmla="*/ 75130 h 219778"/>
                <a:gd name="connsiteX2" fmla="*/ 251610 w 253429"/>
                <a:gd name="connsiteY2" fmla="*/ 99235 h 219778"/>
                <a:gd name="connsiteX3" fmla="*/ 231516 w 253429"/>
                <a:gd name="connsiteY3" fmla="*/ 114477 h 219778"/>
                <a:gd name="connsiteX4" fmla="*/ 189374 w 253429"/>
                <a:gd name="connsiteY4" fmla="*/ 143898 h 219778"/>
                <a:gd name="connsiteX5" fmla="*/ 155204 w 253429"/>
                <a:gd name="connsiteY5" fmla="*/ 182372 h 219778"/>
                <a:gd name="connsiteX6" fmla="*/ 44739 w 253429"/>
                <a:gd name="connsiteY6" fmla="*/ 215838 h 219778"/>
                <a:gd name="connsiteX7" fmla="*/ 8528 w 253429"/>
                <a:gd name="connsiteY7" fmla="*/ 198299 h 219778"/>
                <a:gd name="connsiteX8" fmla="*/ 608 w 253429"/>
                <a:gd name="connsiteY8" fmla="*/ 176319 h 219778"/>
                <a:gd name="connsiteX9" fmla="*/ 54323 w 253429"/>
                <a:gd name="connsiteY9" fmla="*/ 97178 h 219778"/>
                <a:gd name="connsiteX10" fmla="*/ 96688 w 253429"/>
                <a:gd name="connsiteY10" fmla="*/ 39502 h 219778"/>
                <a:gd name="connsiteX11" fmla="*/ 108175 w 253429"/>
                <a:gd name="connsiteY11" fmla="*/ 8812 h 219778"/>
                <a:gd name="connsiteX12" fmla="*/ 149512 w 253429"/>
                <a:gd name="connsiteY12" fmla="*/ 3549 h 219778"/>
                <a:gd name="connsiteX13" fmla="*/ 183802 w 253429"/>
                <a:gd name="connsiteY13" fmla="*/ 1475 h 219778"/>
                <a:gd name="connsiteX14" fmla="*/ 235408 w 253429"/>
                <a:gd name="connsiteY14" fmla="*/ 0 h 21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429" h="219778">
                  <a:moveTo>
                    <a:pt x="253342" y="14007"/>
                  </a:moveTo>
                  <a:cubicBezTo>
                    <a:pt x="248593" y="32336"/>
                    <a:pt x="252107" y="55773"/>
                    <a:pt x="252382" y="75130"/>
                  </a:cubicBezTo>
                  <a:cubicBezTo>
                    <a:pt x="252485" y="82090"/>
                    <a:pt x="255125" y="92806"/>
                    <a:pt x="251610" y="99235"/>
                  </a:cubicBezTo>
                  <a:cubicBezTo>
                    <a:pt x="247632" y="106522"/>
                    <a:pt x="238117" y="110174"/>
                    <a:pt x="231516" y="114477"/>
                  </a:cubicBezTo>
                  <a:cubicBezTo>
                    <a:pt x="217217" y="123804"/>
                    <a:pt x="202936" y="133508"/>
                    <a:pt x="189374" y="143898"/>
                  </a:cubicBezTo>
                  <a:cubicBezTo>
                    <a:pt x="175538" y="154494"/>
                    <a:pt x="167188" y="170010"/>
                    <a:pt x="155204" y="182372"/>
                  </a:cubicBezTo>
                  <a:cubicBezTo>
                    <a:pt x="124103" y="214450"/>
                    <a:pt x="87841" y="226863"/>
                    <a:pt x="44739" y="215838"/>
                  </a:cubicBezTo>
                  <a:cubicBezTo>
                    <a:pt x="32257" y="212649"/>
                    <a:pt x="16809" y="209083"/>
                    <a:pt x="8528" y="198299"/>
                  </a:cubicBezTo>
                  <a:cubicBezTo>
                    <a:pt x="3693" y="192007"/>
                    <a:pt x="1550" y="184086"/>
                    <a:pt x="608" y="176319"/>
                  </a:cubicBezTo>
                  <a:cubicBezTo>
                    <a:pt x="-4793" y="131879"/>
                    <a:pt x="26856" y="123752"/>
                    <a:pt x="54323" y="97178"/>
                  </a:cubicBezTo>
                  <a:cubicBezTo>
                    <a:pt x="71519" y="80547"/>
                    <a:pt x="86247" y="61088"/>
                    <a:pt x="96688" y="39502"/>
                  </a:cubicBezTo>
                  <a:cubicBezTo>
                    <a:pt x="99860" y="32970"/>
                    <a:pt x="102140" y="12842"/>
                    <a:pt x="108175" y="8812"/>
                  </a:cubicBezTo>
                  <a:cubicBezTo>
                    <a:pt x="116233" y="3429"/>
                    <a:pt x="140236" y="4715"/>
                    <a:pt x="149512" y="3549"/>
                  </a:cubicBezTo>
                  <a:cubicBezTo>
                    <a:pt x="160793" y="2126"/>
                    <a:pt x="172435" y="1886"/>
                    <a:pt x="183802" y="1475"/>
                  </a:cubicBezTo>
                  <a:cubicBezTo>
                    <a:pt x="201032" y="840"/>
                    <a:pt x="218229" y="960"/>
                    <a:pt x="235408" y="0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24CEA2-452B-4125-869A-3271A4B2757A}"/>
                </a:ext>
              </a:extLst>
            </p:cNvPr>
            <p:cNvSpPr/>
            <p:nvPr/>
          </p:nvSpPr>
          <p:spPr>
            <a:xfrm>
              <a:off x="4949338" y="4615553"/>
              <a:ext cx="300579" cy="218385"/>
            </a:xfrm>
            <a:custGeom>
              <a:avLst/>
              <a:gdLst>
                <a:gd name="connsiteX0" fmla="*/ 296054 w 300579"/>
                <a:gd name="connsiteY0" fmla="*/ 3221 h 218385"/>
                <a:gd name="connsiteX1" fmla="*/ 296517 w 300579"/>
                <a:gd name="connsiteY1" fmla="*/ 15153 h 218385"/>
                <a:gd name="connsiteX2" fmla="*/ 294699 w 300579"/>
                <a:gd name="connsiteY2" fmla="*/ 55118 h 218385"/>
                <a:gd name="connsiteX3" fmla="*/ 296071 w 300579"/>
                <a:gd name="connsiteY3" fmla="*/ 97792 h 218385"/>
                <a:gd name="connsiteX4" fmla="*/ 295368 w 300579"/>
                <a:gd name="connsiteY4" fmla="*/ 118692 h 218385"/>
                <a:gd name="connsiteX5" fmla="*/ 223702 w 300579"/>
                <a:gd name="connsiteY5" fmla="*/ 145833 h 218385"/>
                <a:gd name="connsiteX6" fmla="*/ 67339 w 300579"/>
                <a:gd name="connsiteY6" fmla="*/ 218373 h 218385"/>
                <a:gd name="connsiteX7" fmla="*/ 5875 w 300579"/>
                <a:gd name="connsiteY7" fmla="*/ 143226 h 218385"/>
                <a:gd name="connsiteX8" fmla="*/ 81467 w 300579"/>
                <a:gd name="connsiteY8" fmla="*/ 80253 h 218385"/>
                <a:gd name="connsiteX9" fmla="*/ 117677 w 300579"/>
                <a:gd name="connsiteY9" fmla="*/ 41077 h 218385"/>
                <a:gd name="connsiteX10" fmla="*/ 144183 w 300579"/>
                <a:gd name="connsiteY10" fmla="*/ 6941 h 218385"/>
                <a:gd name="connsiteX11" fmla="*/ 203642 w 300579"/>
                <a:gd name="connsiteY11" fmla="*/ 2637 h 218385"/>
                <a:gd name="connsiteX12" fmla="*/ 300580 w 300579"/>
                <a:gd name="connsiteY12" fmla="*/ 2861 h 21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9" h="218385">
                  <a:moveTo>
                    <a:pt x="296054" y="3221"/>
                  </a:moveTo>
                  <a:cubicBezTo>
                    <a:pt x="297391" y="3649"/>
                    <a:pt x="296534" y="14142"/>
                    <a:pt x="296517" y="15153"/>
                  </a:cubicBezTo>
                  <a:cubicBezTo>
                    <a:pt x="296140" y="28475"/>
                    <a:pt x="295608" y="41814"/>
                    <a:pt x="294699" y="55118"/>
                  </a:cubicBezTo>
                  <a:cubicBezTo>
                    <a:pt x="293722" y="69451"/>
                    <a:pt x="293379" y="83630"/>
                    <a:pt x="296071" y="97792"/>
                  </a:cubicBezTo>
                  <a:cubicBezTo>
                    <a:pt x="297220" y="103896"/>
                    <a:pt x="299877" y="113326"/>
                    <a:pt x="295368" y="118692"/>
                  </a:cubicBezTo>
                  <a:cubicBezTo>
                    <a:pt x="281515" y="135151"/>
                    <a:pt x="242904" y="138855"/>
                    <a:pt x="223702" y="145833"/>
                  </a:cubicBezTo>
                  <a:cubicBezTo>
                    <a:pt x="170775" y="165052"/>
                    <a:pt x="126318" y="217276"/>
                    <a:pt x="67339" y="218373"/>
                  </a:cubicBezTo>
                  <a:cubicBezTo>
                    <a:pt x="27323" y="219110"/>
                    <a:pt x="-15985" y="186946"/>
                    <a:pt x="5875" y="143226"/>
                  </a:cubicBezTo>
                  <a:cubicBezTo>
                    <a:pt x="19522" y="115949"/>
                    <a:pt x="59384" y="100055"/>
                    <a:pt x="81467" y="80253"/>
                  </a:cubicBezTo>
                  <a:cubicBezTo>
                    <a:pt x="94737" y="68372"/>
                    <a:pt x="107373" y="55684"/>
                    <a:pt x="117677" y="41077"/>
                  </a:cubicBezTo>
                  <a:cubicBezTo>
                    <a:pt x="125735" y="29658"/>
                    <a:pt x="132439" y="15119"/>
                    <a:pt x="144183" y="6941"/>
                  </a:cubicBezTo>
                  <a:cubicBezTo>
                    <a:pt x="160214" y="-4186"/>
                    <a:pt x="185743" y="1009"/>
                    <a:pt x="203642" y="2637"/>
                  </a:cubicBezTo>
                  <a:cubicBezTo>
                    <a:pt x="236423" y="5638"/>
                    <a:pt x="267953" y="5689"/>
                    <a:pt x="300580" y="2861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D5B09B-3DB5-4DC7-B895-A3A70362BF82}"/>
                </a:ext>
              </a:extLst>
            </p:cNvPr>
            <p:cNvSpPr/>
            <p:nvPr/>
          </p:nvSpPr>
          <p:spPr>
            <a:xfrm>
              <a:off x="4994330" y="2764058"/>
              <a:ext cx="212673" cy="521382"/>
            </a:xfrm>
            <a:custGeom>
              <a:avLst/>
              <a:gdLst>
                <a:gd name="connsiteX0" fmla="*/ 29445 w 212673"/>
                <a:gd name="connsiteY0" fmla="*/ 129397 h 521382"/>
                <a:gd name="connsiteX1" fmla="*/ 145516 w 212673"/>
                <a:gd name="connsiteY1" fmla="*/ 1512 h 521382"/>
                <a:gd name="connsiteX2" fmla="*/ 154620 w 212673"/>
                <a:gd name="connsiteY2" fmla="*/ 477938 h 521382"/>
                <a:gd name="connsiteX3" fmla="*/ 555 w 212673"/>
                <a:gd name="connsiteY3" fmla="*/ 406357 h 521382"/>
                <a:gd name="connsiteX4" fmla="*/ 29445 w 212673"/>
                <a:gd name="connsiteY4" fmla="*/ 129397 h 521382"/>
                <a:gd name="connsiteX5" fmla="*/ 29445 w 212673"/>
                <a:gd name="connsiteY5" fmla="*/ 129397 h 52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73" h="521382">
                  <a:moveTo>
                    <a:pt x="29445" y="129397"/>
                  </a:moveTo>
                  <a:cubicBezTo>
                    <a:pt x="29445" y="129397"/>
                    <a:pt x="48098" y="-16318"/>
                    <a:pt x="145516" y="1512"/>
                  </a:cubicBezTo>
                  <a:cubicBezTo>
                    <a:pt x="242934" y="19343"/>
                    <a:pt x="224006" y="211676"/>
                    <a:pt x="154620" y="477938"/>
                  </a:cubicBezTo>
                  <a:cubicBezTo>
                    <a:pt x="154620" y="477938"/>
                    <a:pt x="-10760" y="613212"/>
                    <a:pt x="555" y="406357"/>
                  </a:cubicBezTo>
                  <a:cubicBezTo>
                    <a:pt x="11871" y="199503"/>
                    <a:pt x="29445" y="129397"/>
                    <a:pt x="29445" y="129397"/>
                  </a:cubicBezTo>
                  <a:lnTo>
                    <a:pt x="29445" y="129397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4B7E18-3FF8-4FD1-ADAE-37602745F2B4}"/>
                </a:ext>
              </a:extLst>
            </p:cNvPr>
            <p:cNvSpPr/>
            <p:nvPr/>
          </p:nvSpPr>
          <p:spPr>
            <a:xfrm>
              <a:off x="4577461" y="3275738"/>
              <a:ext cx="219366" cy="160458"/>
            </a:xfrm>
            <a:custGeom>
              <a:avLst/>
              <a:gdLst>
                <a:gd name="connsiteX0" fmla="*/ 211925 w 219366"/>
                <a:gd name="connsiteY0" fmla="*/ 78507 h 160458"/>
                <a:gd name="connsiteX1" fmla="*/ 34577 w 219366"/>
                <a:gd name="connsiteY1" fmla="*/ 159980 h 160458"/>
                <a:gd name="connsiteX2" fmla="*/ 35555 w 219366"/>
                <a:gd name="connsiteY2" fmla="*/ 75095 h 160458"/>
                <a:gd name="connsiteX3" fmla="*/ 56111 w 219366"/>
                <a:gd name="connsiteY3" fmla="*/ 57453 h 160458"/>
                <a:gd name="connsiteX4" fmla="*/ 59540 w 219366"/>
                <a:gd name="connsiteY4" fmla="*/ 57093 h 160458"/>
                <a:gd name="connsiteX5" fmla="*/ 13 w 219366"/>
                <a:gd name="connsiteY5" fmla="*/ 45263 h 160458"/>
                <a:gd name="connsiteX6" fmla="*/ 98254 w 219366"/>
                <a:gd name="connsiteY6" fmla="*/ 25683 h 160458"/>
                <a:gd name="connsiteX7" fmla="*/ 179487 w 219366"/>
                <a:gd name="connsiteY7" fmla="*/ 0 h 160458"/>
                <a:gd name="connsiteX8" fmla="*/ 211925 w 219366"/>
                <a:gd name="connsiteY8" fmla="*/ 78507 h 160458"/>
                <a:gd name="connsiteX9" fmla="*/ 211925 w 219366"/>
                <a:gd name="connsiteY9" fmla="*/ 78507 h 16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366" h="160458">
                  <a:moveTo>
                    <a:pt x="211925" y="78507"/>
                  </a:moveTo>
                  <a:cubicBezTo>
                    <a:pt x="211925" y="78507"/>
                    <a:pt x="79274" y="167747"/>
                    <a:pt x="34577" y="159980"/>
                  </a:cubicBezTo>
                  <a:cubicBezTo>
                    <a:pt x="1762" y="154288"/>
                    <a:pt x="14432" y="107208"/>
                    <a:pt x="35555" y="75095"/>
                  </a:cubicBezTo>
                  <a:cubicBezTo>
                    <a:pt x="43201" y="63471"/>
                    <a:pt x="45225" y="68529"/>
                    <a:pt x="56111" y="57453"/>
                  </a:cubicBezTo>
                  <a:cubicBezTo>
                    <a:pt x="97054" y="15773"/>
                    <a:pt x="59540" y="57093"/>
                    <a:pt x="59540" y="57093"/>
                  </a:cubicBezTo>
                  <a:cubicBezTo>
                    <a:pt x="59540" y="57093"/>
                    <a:pt x="-1016" y="64431"/>
                    <a:pt x="13" y="45263"/>
                  </a:cubicBezTo>
                  <a:cubicBezTo>
                    <a:pt x="1042" y="26095"/>
                    <a:pt x="21770" y="40411"/>
                    <a:pt x="98254" y="25683"/>
                  </a:cubicBezTo>
                  <a:cubicBezTo>
                    <a:pt x="174738" y="10973"/>
                    <a:pt x="179487" y="0"/>
                    <a:pt x="179487" y="0"/>
                  </a:cubicBezTo>
                  <a:cubicBezTo>
                    <a:pt x="179487" y="0"/>
                    <a:pt x="240026" y="45743"/>
                    <a:pt x="211925" y="78507"/>
                  </a:cubicBezTo>
                  <a:lnTo>
                    <a:pt x="211925" y="78507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C9B3CBD-FAB7-4A96-A4FD-EB43BB7911B1}"/>
                </a:ext>
              </a:extLst>
            </p:cNvPr>
            <p:cNvSpPr/>
            <p:nvPr/>
          </p:nvSpPr>
          <p:spPr>
            <a:xfrm>
              <a:off x="4729872" y="3113824"/>
              <a:ext cx="441779" cy="262468"/>
            </a:xfrm>
            <a:custGeom>
              <a:avLst/>
              <a:gdLst>
                <a:gd name="connsiteX0" fmla="*/ 6142 w 441779"/>
                <a:gd name="connsiteY0" fmla="*/ 144683 h 262468"/>
                <a:gd name="connsiteX1" fmla="*/ 351459 w 441779"/>
                <a:gd name="connsiteY1" fmla="*/ 31 h 262468"/>
                <a:gd name="connsiteX2" fmla="*/ 441779 w 441779"/>
                <a:gd name="connsiteY2" fmla="*/ 79361 h 262468"/>
                <a:gd name="connsiteX3" fmla="*/ 367850 w 441779"/>
                <a:gd name="connsiteY3" fmla="*/ 157953 h 262468"/>
                <a:gd name="connsiteX4" fmla="*/ 56291 w 441779"/>
                <a:gd name="connsiteY4" fmla="*/ 262469 h 262468"/>
                <a:gd name="connsiteX5" fmla="*/ 6142 w 441779"/>
                <a:gd name="connsiteY5" fmla="*/ 144683 h 262468"/>
                <a:gd name="connsiteX6" fmla="*/ 6142 w 441779"/>
                <a:gd name="connsiteY6" fmla="*/ 144683 h 26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9" h="262468">
                  <a:moveTo>
                    <a:pt x="6142" y="144683"/>
                  </a:moveTo>
                  <a:cubicBezTo>
                    <a:pt x="6142" y="144683"/>
                    <a:pt x="286736" y="1454"/>
                    <a:pt x="351459" y="31"/>
                  </a:cubicBezTo>
                  <a:cubicBezTo>
                    <a:pt x="416181" y="-1392"/>
                    <a:pt x="441813" y="47179"/>
                    <a:pt x="441779" y="79361"/>
                  </a:cubicBezTo>
                  <a:cubicBezTo>
                    <a:pt x="441762" y="111542"/>
                    <a:pt x="416953" y="135682"/>
                    <a:pt x="367850" y="157953"/>
                  </a:cubicBezTo>
                  <a:cubicBezTo>
                    <a:pt x="318746" y="180224"/>
                    <a:pt x="56291" y="262469"/>
                    <a:pt x="56291" y="262469"/>
                  </a:cubicBezTo>
                  <a:cubicBezTo>
                    <a:pt x="56291" y="262469"/>
                    <a:pt x="-22113" y="202684"/>
                    <a:pt x="6142" y="144683"/>
                  </a:cubicBezTo>
                  <a:lnTo>
                    <a:pt x="6142" y="144683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026938" y="2758068"/>
              <a:ext cx="481644" cy="2043916"/>
              <a:chOff x="5026938" y="2758068"/>
              <a:chExt cx="481644" cy="2043916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3F1BAE-4200-4643-BD42-9CF7698D53C0}"/>
                  </a:ext>
                </a:extLst>
              </p:cNvPr>
              <p:cNvSpPr/>
              <p:nvPr/>
            </p:nvSpPr>
            <p:spPr>
              <a:xfrm>
                <a:off x="5026938" y="2758068"/>
                <a:ext cx="481644" cy="2043916"/>
              </a:xfrm>
              <a:custGeom>
                <a:avLst/>
                <a:gdLst>
                  <a:gd name="connsiteX0" fmla="*/ 45031 w 481644"/>
                  <a:gd name="connsiteY0" fmla="*/ 1892390 h 2043916"/>
                  <a:gd name="connsiteX1" fmla="*/ 37659 w 481644"/>
                  <a:gd name="connsiteY1" fmla="*/ 1578533 h 2043916"/>
                  <a:gd name="connsiteX2" fmla="*/ 1672 w 481644"/>
                  <a:gd name="connsiteY2" fmla="*/ 1076751 h 2043916"/>
                  <a:gd name="connsiteX3" fmla="*/ 12165 w 481644"/>
                  <a:gd name="connsiteY3" fmla="*/ 619939 h 2043916"/>
                  <a:gd name="connsiteX4" fmla="*/ 4329 w 481644"/>
                  <a:gd name="connsiteY4" fmla="*/ 198446 h 2043916"/>
                  <a:gd name="connsiteX5" fmla="*/ 99450 w 481644"/>
                  <a:gd name="connsiteY5" fmla="*/ 9594 h 2043916"/>
                  <a:gd name="connsiteX6" fmla="*/ 339171 w 481644"/>
                  <a:gd name="connsiteY6" fmla="*/ 60566 h 2043916"/>
                  <a:gd name="connsiteX7" fmla="*/ 481578 w 481644"/>
                  <a:gd name="connsiteY7" fmla="*/ 244447 h 2043916"/>
                  <a:gd name="connsiteX8" fmla="*/ 413083 w 481644"/>
                  <a:gd name="connsiteY8" fmla="*/ 713551 h 2043916"/>
                  <a:gd name="connsiteX9" fmla="*/ 437206 w 481644"/>
                  <a:gd name="connsiteY9" fmla="*/ 937259 h 2043916"/>
                  <a:gd name="connsiteX10" fmla="*/ 429457 w 481644"/>
                  <a:gd name="connsiteY10" fmla="*/ 1204378 h 2043916"/>
                  <a:gd name="connsiteX11" fmla="*/ 443516 w 481644"/>
                  <a:gd name="connsiteY11" fmla="*/ 1988727 h 2043916"/>
                  <a:gd name="connsiteX12" fmla="*/ 251149 w 481644"/>
                  <a:gd name="connsiteY12" fmla="*/ 2014925 h 2043916"/>
                  <a:gd name="connsiteX13" fmla="*/ 230335 w 481644"/>
                  <a:gd name="connsiteY13" fmla="*/ 1602656 h 2043916"/>
                  <a:gd name="connsiteX14" fmla="*/ 214973 w 481644"/>
                  <a:gd name="connsiteY14" fmla="*/ 1886697 h 2043916"/>
                  <a:gd name="connsiteX15" fmla="*/ 45031 w 481644"/>
                  <a:gd name="connsiteY15" fmla="*/ 1892390 h 2043916"/>
                  <a:gd name="connsiteX16" fmla="*/ 45031 w 481644"/>
                  <a:gd name="connsiteY16" fmla="*/ 1892390 h 20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1644" h="2043916">
                    <a:moveTo>
                      <a:pt x="45031" y="1892390"/>
                    </a:moveTo>
                    <a:cubicBezTo>
                      <a:pt x="45031" y="1892390"/>
                      <a:pt x="41174" y="1670105"/>
                      <a:pt x="37659" y="1578533"/>
                    </a:cubicBezTo>
                    <a:cubicBezTo>
                      <a:pt x="34145" y="1486962"/>
                      <a:pt x="5186" y="1200417"/>
                      <a:pt x="1672" y="1076751"/>
                    </a:cubicBezTo>
                    <a:cubicBezTo>
                      <a:pt x="-1843" y="953084"/>
                      <a:pt x="-472" y="800905"/>
                      <a:pt x="12165" y="619939"/>
                    </a:cubicBezTo>
                    <a:cubicBezTo>
                      <a:pt x="24801" y="438974"/>
                      <a:pt x="-711" y="278462"/>
                      <a:pt x="4329" y="198446"/>
                    </a:cubicBezTo>
                    <a:cubicBezTo>
                      <a:pt x="9370" y="118431"/>
                      <a:pt x="5255" y="38364"/>
                      <a:pt x="99450" y="9594"/>
                    </a:cubicBezTo>
                    <a:cubicBezTo>
                      <a:pt x="193645" y="-19175"/>
                      <a:pt x="293017" y="22333"/>
                      <a:pt x="339171" y="60566"/>
                    </a:cubicBezTo>
                    <a:cubicBezTo>
                      <a:pt x="385325" y="98783"/>
                      <a:pt x="478920" y="115859"/>
                      <a:pt x="481578" y="244447"/>
                    </a:cubicBezTo>
                    <a:cubicBezTo>
                      <a:pt x="484218" y="373034"/>
                      <a:pt x="407923" y="636844"/>
                      <a:pt x="413083" y="713551"/>
                    </a:cubicBezTo>
                    <a:cubicBezTo>
                      <a:pt x="418244" y="790258"/>
                      <a:pt x="419444" y="825336"/>
                      <a:pt x="437206" y="937259"/>
                    </a:cubicBezTo>
                    <a:cubicBezTo>
                      <a:pt x="454951" y="1049181"/>
                      <a:pt x="435560" y="1068007"/>
                      <a:pt x="429457" y="1204378"/>
                    </a:cubicBezTo>
                    <a:cubicBezTo>
                      <a:pt x="423353" y="1340749"/>
                      <a:pt x="436658" y="1895870"/>
                      <a:pt x="443516" y="1988727"/>
                    </a:cubicBezTo>
                    <a:cubicBezTo>
                      <a:pt x="443516" y="1988727"/>
                      <a:pt x="348378" y="2092969"/>
                      <a:pt x="251149" y="2014925"/>
                    </a:cubicBezTo>
                    <a:lnTo>
                      <a:pt x="230335" y="1602656"/>
                    </a:lnTo>
                    <a:cubicBezTo>
                      <a:pt x="230335" y="1602656"/>
                      <a:pt x="235581" y="1863912"/>
                      <a:pt x="214973" y="1886697"/>
                    </a:cubicBezTo>
                    <a:cubicBezTo>
                      <a:pt x="214973" y="1886697"/>
                      <a:pt x="152976" y="1960730"/>
                      <a:pt x="45031" y="1892390"/>
                    </a:cubicBezTo>
                    <a:lnTo>
                      <a:pt x="45031" y="1892390"/>
                    </a:lnTo>
                    <a:close/>
                  </a:path>
                </a:pathLst>
              </a:custGeom>
              <a:solidFill>
                <a:srgbClr val="373635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551D28-BD75-4E8F-9022-3B6BC58E99AC}"/>
                  </a:ext>
                </a:extLst>
              </p:cNvPr>
              <p:cNvSpPr/>
              <p:nvPr/>
            </p:nvSpPr>
            <p:spPr>
              <a:xfrm>
                <a:off x="5180599" y="3838139"/>
                <a:ext cx="86172" cy="963014"/>
              </a:xfrm>
              <a:custGeom>
                <a:avLst/>
                <a:gdLst>
                  <a:gd name="connsiteX0" fmla="*/ 75337 w 86172"/>
                  <a:gd name="connsiteY0" fmla="*/ 533558 h 963014"/>
                  <a:gd name="connsiteX1" fmla="*/ 76091 w 86172"/>
                  <a:gd name="connsiteY1" fmla="*/ 518437 h 963014"/>
                  <a:gd name="connsiteX2" fmla="*/ 73914 w 86172"/>
                  <a:gd name="connsiteY2" fmla="*/ 488124 h 963014"/>
                  <a:gd name="connsiteX3" fmla="*/ 56700 w 86172"/>
                  <a:gd name="connsiteY3" fmla="*/ 401319 h 963014"/>
                  <a:gd name="connsiteX4" fmla="*/ 16941 w 86172"/>
                  <a:gd name="connsiteY4" fmla="*/ 130994 h 963014"/>
                  <a:gd name="connsiteX5" fmla="*/ 9140 w 86172"/>
                  <a:gd name="connsiteY5" fmla="*/ 45715 h 963014"/>
                  <a:gd name="connsiteX6" fmla="*/ 6242 w 86172"/>
                  <a:gd name="connsiteY6" fmla="*/ 15162 h 963014"/>
                  <a:gd name="connsiteX7" fmla="*/ 3808 w 86172"/>
                  <a:gd name="connsiteY7" fmla="*/ 675 h 963014"/>
                  <a:gd name="connsiteX8" fmla="*/ 2111 w 86172"/>
                  <a:gd name="connsiteY8" fmla="*/ 61711 h 963014"/>
                  <a:gd name="connsiteX9" fmla="*/ 10083 w 86172"/>
                  <a:gd name="connsiteY9" fmla="*/ 264845 h 963014"/>
                  <a:gd name="connsiteX10" fmla="*/ 32474 w 86172"/>
                  <a:gd name="connsiteY10" fmla="*/ 490936 h 963014"/>
                  <a:gd name="connsiteX11" fmla="*/ 42607 w 86172"/>
                  <a:gd name="connsiteY11" fmla="*/ 730675 h 963014"/>
                  <a:gd name="connsiteX12" fmla="*/ 26491 w 86172"/>
                  <a:gd name="connsiteY12" fmla="*/ 803129 h 963014"/>
                  <a:gd name="connsiteX13" fmla="*/ 5145 w 86172"/>
                  <a:gd name="connsiteY13" fmla="*/ 859896 h 963014"/>
                  <a:gd name="connsiteX14" fmla="*/ 26062 w 86172"/>
                  <a:gd name="connsiteY14" fmla="*/ 880573 h 963014"/>
                  <a:gd name="connsiteX15" fmla="*/ 57729 w 86172"/>
                  <a:gd name="connsiteY15" fmla="*/ 916681 h 963014"/>
                  <a:gd name="connsiteX16" fmla="*/ 73502 w 86172"/>
                  <a:gd name="connsiteY16" fmla="*/ 947147 h 963014"/>
                  <a:gd name="connsiteX17" fmla="*/ 79435 w 86172"/>
                  <a:gd name="connsiteY17" fmla="*/ 962183 h 963014"/>
                  <a:gd name="connsiteX18" fmla="*/ 81355 w 86172"/>
                  <a:gd name="connsiteY18" fmla="*/ 876270 h 963014"/>
                  <a:gd name="connsiteX19" fmla="*/ 76331 w 86172"/>
                  <a:gd name="connsiteY19" fmla="*/ 735081 h 963014"/>
                  <a:gd name="connsiteX20" fmla="*/ 86173 w 86172"/>
                  <a:gd name="connsiteY20" fmla="*/ 659557 h 96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172" h="963014">
                    <a:moveTo>
                      <a:pt x="75337" y="533558"/>
                    </a:moveTo>
                    <a:cubicBezTo>
                      <a:pt x="70313" y="534090"/>
                      <a:pt x="76006" y="523494"/>
                      <a:pt x="76091" y="518437"/>
                    </a:cubicBezTo>
                    <a:cubicBezTo>
                      <a:pt x="76263" y="508321"/>
                      <a:pt x="75268" y="498137"/>
                      <a:pt x="73914" y="488124"/>
                    </a:cubicBezTo>
                    <a:cubicBezTo>
                      <a:pt x="69988" y="458892"/>
                      <a:pt x="61364" y="430448"/>
                      <a:pt x="56700" y="401319"/>
                    </a:cubicBezTo>
                    <a:cubicBezTo>
                      <a:pt x="42315" y="311634"/>
                      <a:pt x="25942" y="221417"/>
                      <a:pt x="16941" y="130994"/>
                    </a:cubicBezTo>
                    <a:cubicBezTo>
                      <a:pt x="14112" y="102567"/>
                      <a:pt x="11249" y="74192"/>
                      <a:pt x="9140" y="45715"/>
                    </a:cubicBezTo>
                    <a:cubicBezTo>
                      <a:pt x="8385" y="35513"/>
                      <a:pt x="7563" y="25312"/>
                      <a:pt x="6242" y="15162"/>
                    </a:cubicBezTo>
                    <a:cubicBezTo>
                      <a:pt x="5608" y="10310"/>
                      <a:pt x="6877" y="-3149"/>
                      <a:pt x="3808" y="675"/>
                    </a:cubicBezTo>
                    <a:cubicBezTo>
                      <a:pt x="-3839" y="10225"/>
                      <a:pt x="2453" y="50086"/>
                      <a:pt x="2111" y="61711"/>
                    </a:cubicBezTo>
                    <a:cubicBezTo>
                      <a:pt x="259" y="122061"/>
                      <a:pt x="5540" y="204563"/>
                      <a:pt x="10083" y="264845"/>
                    </a:cubicBezTo>
                    <a:cubicBezTo>
                      <a:pt x="16289" y="347158"/>
                      <a:pt x="24382" y="408863"/>
                      <a:pt x="32474" y="490936"/>
                    </a:cubicBezTo>
                    <a:cubicBezTo>
                      <a:pt x="40447" y="571689"/>
                      <a:pt x="43087" y="649064"/>
                      <a:pt x="42607" y="730675"/>
                    </a:cubicBezTo>
                    <a:cubicBezTo>
                      <a:pt x="42453" y="757507"/>
                      <a:pt x="37583" y="778800"/>
                      <a:pt x="26491" y="803129"/>
                    </a:cubicBezTo>
                    <a:cubicBezTo>
                      <a:pt x="18999" y="819571"/>
                      <a:pt x="4236" y="841140"/>
                      <a:pt x="5145" y="859896"/>
                    </a:cubicBezTo>
                    <a:cubicBezTo>
                      <a:pt x="5660" y="870715"/>
                      <a:pt x="18587" y="874830"/>
                      <a:pt x="26062" y="880573"/>
                    </a:cubicBezTo>
                    <a:cubicBezTo>
                      <a:pt x="38647" y="890243"/>
                      <a:pt x="48728" y="903650"/>
                      <a:pt x="57729" y="916681"/>
                    </a:cubicBezTo>
                    <a:cubicBezTo>
                      <a:pt x="64330" y="926247"/>
                      <a:pt x="69250" y="936329"/>
                      <a:pt x="73502" y="947147"/>
                    </a:cubicBezTo>
                    <a:cubicBezTo>
                      <a:pt x="75474" y="952171"/>
                      <a:pt x="76331" y="966607"/>
                      <a:pt x="79435" y="962183"/>
                    </a:cubicBezTo>
                    <a:cubicBezTo>
                      <a:pt x="87321" y="950919"/>
                      <a:pt x="81732" y="891032"/>
                      <a:pt x="81355" y="876270"/>
                    </a:cubicBezTo>
                    <a:cubicBezTo>
                      <a:pt x="80155" y="829310"/>
                      <a:pt x="74857" y="781990"/>
                      <a:pt x="76331" y="735081"/>
                    </a:cubicBezTo>
                    <a:cubicBezTo>
                      <a:pt x="77120" y="709843"/>
                      <a:pt x="86173" y="683955"/>
                      <a:pt x="86173" y="659557"/>
                    </a:cubicBezTo>
                  </a:path>
                </a:pathLst>
              </a:custGeom>
              <a:solidFill>
                <a:srgbClr val="2A292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2DC027-413B-413B-89E5-9B23E95F0E2F}"/>
                </a:ext>
              </a:extLst>
            </p:cNvPr>
            <p:cNvSpPr/>
            <p:nvPr/>
          </p:nvSpPr>
          <p:spPr>
            <a:xfrm>
              <a:off x="4994337" y="2748237"/>
              <a:ext cx="511384" cy="1025422"/>
            </a:xfrm>
            <a:custGeom>
              <a:avLst/>
              <a:gdLst>
                <a:gd name="connsiteX0" fmla="*/ 128999 w 511384"/>
                <a:gd name="connsiteY0" fmla="*/ 0 h 1025422"/>
                <a:gd name="connsiteX1" fmla="*/ 35130 w 511384"/>
                <a:gd name="connsiteY1" fmla="*/ 221668 h 1025422"/>
                <a:gd name="connsiteX2" fmla="*/ 0 w 511384"/>
                <a:gd name="connsiteY2" fmla="*/ 940163 h 1025422"/>
                <a:gd name="connsiteX3" fmla="*/ 163906 w 511384"/>
                <a:gd name="connsiteY3" fmla="*/ 1009772 h 1025422"/>
                <a:gd name="connsiteX4" fmla="*/ 177331 w 511384"/>
                <a:gd name="connsiteY4" fmla="*/ 887151 h 1025422"/>
                <a:gd name="connsiteX5" fmla="*/ 193687 w 511384"/>
                <a:gd name="connsiteY5" fmla="*/ 1022802 h 1025422"/>
                <a:gd name="connsiteX6" fmla="*/ 488530 w 511384"/>
                <a:gd name="connsiteY6" fmla="*/ 970236 h 1025422"/>
                <a:gd name="connsiteX7" fmla="*/ 454188 w 511384"/>
                <a:gd name="connsiteY7" fmla="*/ 496828 h 1025422"/>
                <a:gd name="connsiteX8" fmla="*/ 456177 w 511384"/>
                <a:gd name="connsiteY8" fmla="*/ 123067 h 1025422"/>
                <a:gd name="connsiteX9" fmla="*/ 273429 w 511384"/>
                <a:gd name="connsiteY9" fmla="*/ 15825 h 1025422"/>
                <a:gd name="connsiteX10" fmla="*/ 128999 w 511384"/>
                <a:gd name="connsiteY10" fmla="*/ 0 h 1025422"/>
                <a:gd name="connsiteX11" fmla="*/ 128999 w 511384"/>
                <a:gd name="connsiteY11" fmla="*/ 0 h 10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4" h="1025422">
                  <a:moveTo>
                    <a:pt x="128999" y="0"/>
                  </a:moveTo>
                  <a:cubicBezTo>
                    <a:pt x="128999" y="0"/>
                    <a:pt x="27175" y="3978"/>
                    <a:pt x="35130" y="221668"/>
                  </a:cubicBezTo>
                  <a:cubicBezTo>
                    <a:pt x="43086" y="439341"/>
                    <a:pt x="37788" y="849466"/>
                    <a:pt x="0" y="940163"/>
                  </a:cubicBezTo>
                  <a:cubicBezTo>
                    <a:pt x="0" y="940163"/>
                    <a:pt x="106591" y="1023316"/>
                    <a:pt x="163906" y="1009772"/>
                  </a:cubicBezTo>
                  <a:cubicBezTo>
                    <a:pt x="163906" y="1009772"/>
                    <a:pt x="181172" y="934420"/>
                    <a:pt x="177331" y="887151"/>
                  </a:cubicBezTo>
                  <a:cubicBezTo>
                    <a:pt x="177331" y="887151"/>
                    <a:pt x="209392" y="1002845"/>
                    <a:pt x="193687" y="1022802"/>
                  </a:cubicBezTo>
                  <a:cubicBezTo>
                    <a:pt x="193687" y="1022802"/>
                    <a:pt x="471693" y="1043187"/>
                    <a:pt x="488530" y="970236"/>
                  </a:cubicBezTo>
                  <a:cubicBezTo>
                    <a:pt x="462898" y="929945"/>
                    <a:pt x="438552" y="648304"/>
                    <a:pt x="454188" y="496828"/>
                  </a:cubicBezTo>
                  <a:cubicBezTo>
                    <a:pt x="469756" y="345883"/>
                    <a:pt x="573500" y="214930"/>
                    <a:pt x="456177" y="123067"/>
                  </a:cubicBezTo>
                  <a:cubicBezTo>
                    <a:pt x="338511" y="30930"/>
                    <a:pt x="273429" y="15825"/>
                    <a:pt x="273429" y="15825"/>
                  </a:cubicBezTo>
                  <a:lnTo>
                    <a:pt x="128999" y="0"/>
                  </a:lnTo>
                  <a:lnTo>
                    <a:pt x="128999" y="0"/>
                  </a:lnTo>
                  <a:close/>
                </a:path>
              </a:pathLst>
            </a:custGeom>
            <a:solidFill>
              <a:srgbClr val="4E4D4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8D8030-CE0A-41D5-829C-3B2EA780A658}"/>
                </a:ext>
              </a:extLst>
            </p:cNvPr>
            <p:cNvSpPr/>
            <p:nvPr/>
          </p:nvSpPr>
          <p:spPr>
            <a:xfrm>
              <a:off x="5406709" y="3692364"/>
              <a:ext cx="127703" cy="256912"/>
            </a:xfrm>
            <a:custGeom>
              <a:avLst/>
              <a:gdLst>
                <a:gd name="connsiteX0" fmla="*/ 115472 w 127703"/>
                <a:gd name="connsiteY0" fmla="*/ 19182 h 256912"/>
                <a:gd name="connsiteX1" fmla="*/ 115986 w 127703"/>
                <a:gd name="connsiteY1" fmla="*/ 214892 h 256912"/>
                <a:gd name="connsiteX2" fmla="*/ 43411 w 127703"/>
                <a:gd name="connsiteY2" fmla="*/ 226671 h 256912"/>
                <a:gd name="connsiteX3" fmla="*/ 29095 w 127703"/>
                <a:gd name="connsiteY3" fmla="*/ 146535 h 256912"/>
                <a:gd name="connsiteX4" fmla="*/ 25958 w 127703"/>
                <a:gd name="connsiteY4" fmla="*/ 154731 h 256912"/>
                <a:gd name="connsiteX5" fmla="*/ 0 w 127703"/>
                <a:gd name="connsiteY5" fmla="*/ 150718 h 256912"/>
                <a:gd name="connsiteX6" fmla="*/ 17968 w 127703"/>
                <a:gd name="connsiteY6" fmla="*/ 97929 h 256912"/>
                <a:gd name="connsiteX7" fmla="*/ 30707 w 127703"/>
                <a:gd name="connsiteY7" fmla="*/ 13679 h 256912"/>
                <a:gd name="connsiteX8" fmla="*/ 115472 w 127703"/>
                <a:gd name="connsiteY8" fmla="*/ 19182 h 256912"/>
                <a:gd name="connsiteX9" fmla="*/ 115472 w 127703"/>
                <a:gd name="connsiteY9" fmla="*/ 19182 h 2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03" h="256912">
                  <a:moveTo>
                    <a:pt x="115472" y="19182"/>
                  </a:moveTo>
                  <a:cubicBezTo>
                    <a:pt x="115472" y="19182"/>
                    <a:pt x="142647" y="178202"/>
                    <a:pt x="115986" y="214892"/>
                  </a:cubicBezTo>
                  <a:cubicBezTo>
                    <a:pt x="89308" y="251600"/>
                    <a:pt x="62785" y="281792"/>
                    <a:pt x="43411" y="226671"/>
                  </a:cubicBezTo>
                  <a:cubicBezTo>
                    <a:pt x="24037" y="171550"/>
                    <a:pt x="29095" y="146535"/>
                    <a:pt x="29095" y="146535"/>
                  </a:cubicBezTo>
                  <a:cubicBezTo>
                    <a:pt x="29095" y="146535"/>
                    <a:pt x="27946" y="149844"/>
                    <a:pt x="25958" y="154731"/>
                  </a:cubicBezTo>
                  <a:cubicBezTo>
                    <a:pt x="22409" y="153719"/>
                    <a:pt x="10030" y="153719"/>
                    <a:pt x="0" y="150718"/>
                  </a:cubicBezTo>
                  <a:cubicBezTo>
                    <a:pt x="4544" y="137483"/>
                    <a:pt x="11744" y="120766"/>
                    <a:pt x="17968" y="97929"/>
                  </a:cubicBezTo>
                  <a:cubicBezTo>
                    <a:pt x="38457" y="22782"/>
                    <a:pt x="30707" y="13679"/>
                    <a:pt x="30707" y="13679"/>
                  </a:cubicBezTo>
                  <a:cubicBezTo>
                    <a:pt x="30707" y="13679"/>
                    <a:pt x="98447" y="-20492"/>
                    <a:pt x="115472" y="19182"/>
                  </a:cubicBezTo>
                  <a:lnTo>
                    <a:pt x="115472" y="19182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152380" y="2690424"/>
              <a:ext cx="167029" cy="193001"/>
              <a:chOff x="5152380" y="2690424"/>
              <a:chExt cx="167029" cy="19300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173D3F-AC05-460D-A583-B501EF1E6FE6}"/>
                  </a:ext>
                </a:extLst>
              </p:cNvPr>
              <p:cNvSpPr/>
              <p:nvPr/>
            </p:nvSpPr>
            <p:spPr>
              <a:xfrm>
                <a:off x="5177377" y="2690424"/>
                <a:ext cx="142032" cy="175836"/>
              </a:xfrm>
              <a:custGeom>
                <a:avLst/>
                <a:gdLst>
                  <a:gd name="connsiteX0" fmla="*/ 126205 w 142032"/>
                  <a:gd name="connsiteY0" fmla="*/ 0 h 175836"/>
                  <a:gd name="connsiteX1" fmla="*/ 141944 w 142032"/>
                  <a:gd name="connsiteY1" fmla="*/ 99355 h 175836"/>
                  <a:gd name="connsiteX2" fmla="*/ 16528 w 142032"/>
                  <a:gd name="connsiteY2" fmla="*/ 152831 h 175836"/>
                  <a:gd name="connsiteX3" fmla="*/ 0 w 142032"/>
                  <a:gd name="connsiteY3" fmla="*/ 26403 h 175836"/>
                  <a:gd name="connsiteX4" fmla="*/ 126205 w 142032"/>
                  <a:gd name="connsiteY4" fmla="*/ 0 h 175836"/>
                  <a:gd name="connsiteX5" fmla="*/ 126205 w 142032"/>
                  <a:gd name="connsiteY5" fmla="*/ 0 h 17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032" h="175836">
                    <a:moveTo>
                      <a:pt x="126205" y="0"/>
                    </a:moveTo>
                    <a:cubicBezTo>
                      <a:pt x="126205" y="0"/>
                      <a:pt x="138223" y="72146"/>
                      <a:pt x="141944" y="99355"/>
                    </a:cubicBezTo>
                    <a:cubicBezTo>
                      <a:pt x="145664" y="126581"/>
                      <a:pt x="31307" y="218084"/>
                      <a:pt x="16528" y="152831"/>
                    </a:cubicBezTo>
                    <a:lnTo>
                      <a:pt x="0" y="26403"/>
                    </a:lnTo>
                    <a:lnTo>
                      <a:pt x="126205" y="0"/>
                    </a:lnTo>
                    <a:lnTo>
                      <a:pt x="126205" y="0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6291556-A5DD-4B0F-B02A-3B42AF6452C2}"/>
                  </a:ext>
                </a:extLst>
              </p:cNvPr>
              <p:cNvSpPr/>
              <p:nvPr/>
            </p:nvSpPr>
            <p:spPr>
              <a:xfrm>
                <a:off x="5152380" y="2748889"/>
                <a:ext cx="109539" cy="134536"/>
              </a:xfrm>
              <a:custGeom>
                <a:avLst/>
                <a:gdLst>
                  <a:gd name="connsiteX0" fmla="*/ 23643 w 109539"/>
                  <a:gd name="connsiteY0" fmla="*/ 52292 h 134536"/>
                  <a:gd name="connsiteX1" fmla="*/ 41628 w 109539"/>
                  <a:gd name="connsiteY1" fmla="*/ 45897 h 134536"/>
                  <a:gd name="connsiteX2" fmla="*/ 90594 w 109539"/>
                  <a:gd name="connsiteY2" fmla="*/ 13339 h 134536"/>
                  <a:gd name="connsiteX3" fmla="*/ 108665 w 109539"/>
                  <a:gd name="connsiteY3" fmla="*/ 120 h 134536"/>
                  <a:gd name="connsiteX4" fmla="*/ 91726 w 109539"/>
                  <a:gd name="connsiteY4" fmla="*/ 41577 h 134536"/>
                  <a:gd name="connsiteX5" fmla="*/ 0 w 109539"/>
                  <a:gd name="connsiteY5" fmla="*/ 134537 h 13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9" h="134536">
                    <a:moveTo>
                      <a:pt x="23643" y="52292"/>
                    </a:moveTo>
                    <a:cubicBezTo>
                      <a:pt x="27192" y="54727"/>
                      <a:pt x="38971" y="47251"/>
                      <a:pt x="41628" y="45897"/>
                    </a:cubicBezTo>
                    <a:cubicBezTo>
                      <a:pt x="59082" y="36947"/>
                      <a:pt x="75232" y="25443"/>
                      <a:pt x="90594" y="13339"/>
                    </a:cubicBezTo>
                    <a:cubicBezTo>
                      <a:pt x="91743" y="12430"/>
                      <a:pt x="107173" y="-1423"/>
                      <a:pt x="108665" y="120"/>
                    </a:cubicBezTo>
                    <a:cubicBezTo>
                      <a:pt x="113894" y="5469"/>
                      <a:pt x="94074" y="37119"/>
                      <a:pt x="91726" y="41577"/>
                    </a:cubicBezTo>
                    <a:cubicBezTo>
                      <a:pt x="69952" y="83067"/>
                      <a:pt x="43531" y="115900"/>
                      <a:pt x="0" y="134537"/>
                    </a:cubicBezTo>
                  </a:path>
                </a:pathLst>
              </a:custGeom>
              <a:solidFill>
                <a:srgbClr val="F3ABA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D7F01A6-F358-4EBC-9EC6-B53FE756BEDA}"/>
                </a:ext>
              </a:extLst>
            </p:cNvPr>
            <p:cNvSpPr/>
            <p:nvPr/>
          </p:nvSpPr>
          <p:spPr>
            <a:xfrm>
              <a:off x="5037662" y="2456271"/>
              <a:ext cx="300734" cy="357398"/>
            </a:xfrm>
            <a:custGeom>
              <a:avLst/>
              <a:gdLst>
                <a:gd name="connsiteX0" fmla="*/ 0 w 300734"/>
                <a:gd name="connsiteY0" fmla="*/ 123791 h 357398"/>
                <a:gd name="connsiteX1" fmla="*/ 40702 w 300734"/>
                <a:gd name="connsiteY1" fmla="*/ 280067 h 357398"/>
                <a:gd name="connsiteX2" fmla="*/ 144738 w 300734"/>
                <a:gd name="connsiteY2" fmla="*/ 347053 h 357398"/>
                <a:gd name="connsiteX3" fmla="*/ 278932 w 300734"/>
                <a:gd name="connsiteY3" fmla="*/ 209516 h 357398"/>
                <a:gd name="connsiteX4" fmla="*/ 168210 w 300734"/>
                <a:gd name="connsiteY4" fmla="*/ 12279 h 357398"/>
                <a:gd name="connsiteX5" fmla="*/ 0 w 300734"/>
                <a:gd name="connsiteY5" fmla="*/ 123791 h 357398"/>
                <a:gd name="connsiteX6" fmla="*/ 0 w 300734"/>
                <a:gd name="connsiteY6" fmla="*/ 123791 h 35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34" h="357398">
                  <a:moveTo>
                    <a:pt x="0" y="123791"/>
                  </a:moveTo>
                  <a:cubicBezTo>
                    <a:pt x="0" y="123791"/>
                    <a:pt x="25855" y="232147"/>
                    <a:pt x="40702" y="280067"/>
                  </a:cubicBezTo>
                  <a:cubicBezTo>
                    <a:pt x="55550" y="327987"/>
                    <a:pt x="92120" y="379971"/>
                    <a:pt x="144738" y="347053"/>
                  </a:cubicBezTo>
                  <a:cubicBezTo>
                    <a:pt x="197356" y="314134"/>
                    <a:pt x="254363" y="258790"/>
                    <a:pt x="278932" y="209516"/>
                  </a:cubicBezTo>
                  <a:cubicBezTo>
                    <a:pt x="312777" y="141621"/>
                    <a:pt x="327144" y="-50025"/>
                    <a:pt x="168210" y="12279"/>
                  </a:cubicBezTo>
                  <a:cubicBezTo>
                    <a:pt x="9276" y="74584"/>
                    <a:pt x="0" y="123791"/>
                    <a:pt x="0" y="123791"/>
                  </a:cubicBezTo>
                  <a:lnTo>
                    <a:pt x="0" y="123791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AA92223-3AE9-4148-905D-D584CB0D17ED}"/>
                </a:ext>
              </a:extLst>
            </p:cNvPr>
            <p:cNvSpPr/>
            <p:nvPr/>
          </p:nvSpPr>
          <p:spPr>
            <a:xfrm>
              <a:off x="5013038" y="2354389"/>
              <a:ext cx="360413" cy="341873"/>
            </a:xfrm>
            <a:custGeom>
              <a:avLst/>
              <a:gdLst>
                <a:gd name="connsiteX0" fmla="*/ 273039 w 360413"/>
                <a:gd name="connsiteY0" fmla="*/ 216586 h 341873"/>
                <a:gd name="connsiteX1" fmla="*/ 270878 w 360413"/>
                <a:gd name="connsiteY1" fmla="*/ 219003 h 341873"/>
                <a:gd name="connsiteX2" fmla="*/ 268204 w 360413"/>
                <a:gd name="connsiteY2" fmla="*/ 224610 h 341873"/>
                <a:gd name="connsiteX3" fmla="*/ 264140 w 360413"/>
                <a:gd name="connsiteY3" fmla="*/ 244069 h 341873"/>
                <a:gd name="connsiteX4" fmla="*/ 262597 w 360413"/>
                <a:gd name="connsiteY4" fmla="*/ 282628 h 341873"/>
                <a:gd name="connsiteX5" fmla="*/ 255842 w 360413"/>
                <a:gd name="connsiteY5" fmla="*/ 293378 h 341873"/>
                <a:gd name="connsiteX6" fmla="*/ 241612 w 360413"/>
                <a:gd name="connsiteY6" fmla="*/ 269512 h 341873"/>
                <a:gd name="connsiteX7" fmla="*/ 226833 w 360413"/>
                <a:gd name="connsiteY7" fmla="*/ 210722 h 341873"/>
                <a:gd name="connsiteX8" fmla="*/ 212654 w 360413"/>
                <a:gd name="connsiteY8" fmla="*/ 193114 h 341873"/>
                <a:gd name="connsiteX9" fmla="*/ 186902 w 360413"/>
                <a:gd name="connsiteY9" fmla="*/ 201052 h 341873"/>
                <a:gd name="connsiteX10" fmla="*/ 141399 w 360413"/>
                <a:gd name="connsiteY10" fmla="*/ 225810 h 341873"/>
                <a:gd name="connsiteX11" fmla="*/ 3091 w 360413"/>
                <a:gd name="connsiteY11" fmla="*/ 185742 h 341873"/>
                <a:gd name="connsiteX12" fmla="*/ 13909 w 360413"/>
                <a:gd name="connsiteY12" fmla="*/ 101886 h 341873"/>
                <a:gd name="connsiteX13" fmla="*/ 86570 w 360413"/>
                <a:gd name="connsiteY13" fmla="*/ 25916 h 341873"/>
                <a:gd name="connsiteX14" fmla="*/ 343453 w 360413"/>
                <a:gd name="connsiteY14" fmla="*/ 103772 h 341873"/>
                <a:gd name="connsiteX15" fmla="*/ 331709 w 360413"/>
                <a:gd name="connsiteY15" fmla="*/ 309272 h 341873"/>
                <a:gd name="connsiteX16" fmla="*/ 296596 w 360413"/>
                <a:gd name="connsiteY16" fmla="*/ 341693 h 341873"/>
                <a:gd name="connsiteX17" fmla="*/ 296990 w 360413"/>
                <a:gd name="connsiteY17" fmla="*/ 315341 h 341873"/>
                <a:gd name="connsiteX18" fmla="*/ 319364 w 360413"/>
                <a:gd name="connsiteY18" fmla="*/ 238274 h 341873"/>
                <a:gd name="connsiteX19" fmla="*/ 304705 w 360413"/>
                <a:gd name="connsiteY19" fmla="*/ 211734 h 341873"/>
                <a:gd name="connsiteX20" fmla="*/ 269267 w 360413"/>
                <a:gd name="connsiteY20" fmla="*/ 222278 h 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413" h="341873">
                  <a:moveTo>
                    <a:pt x="273039" y="216586"/>
                  </a:moveTo>
                  <a:cubicBezTo>
                    <a:pt x="274118" y="216620"/>
                    <a:pt x="271444" y="218095"/>
                    <a:pt x="270878" y="219003"/>
                  </a:cubicBezTo>
                  <a:cubicBezTo>
                    <a:pt x="269815" y="220752"/>
                    <a:pt x="268992" y="222724"/>
                    <a:pt x="268204" y="224610"/>
                  </a:cubicBezTo>
                  <a:cubicBezTo>
                    <a:pt x="265649" y="230782"/>
                    <a:pt x="264792" y="237468"/>
                    <a:pt x="264140" y="244069"/>
                  </a:cubicBezTo>
                  <a:cubicBezTo>
                    <a:pt x="262888" y="256859"/>
                    <a:pt x="264706" y="269941"/>
                    <a:pt x="262597" y="282628"/>
                  </a:cubicBezTo>
                  <a:cubicBezTo>
                    <a:pt x="262031" y="285972"/>
                    <a:pt x="260831" y="294030"/>
                    <a:pt x="255842" y="293378"/>
                  </a:cubicBezTo>
                  <a:cubicBezTo>
                    <a:pt x="247509" y="292298"/>
                    <a:pt x="243481" y="275565"/>
                    <a:pt x="241612" y="269512"/>
                  </a:cubicBezTo>
                  <a:cubicBezTo>
                    <a:pt x="235628" y="250241"/>
                    <a:pt x="234479" y="229462"/>
                    <a:pt x="226833" y="210722"/>
                  </a:cubicBezTo>
                  <a:cubicBezTo>
                    <a:pt x="224210" y="204293"/>
                    <a:pt x="220009" y="195206"/>
                    <a:pt x="212654" y="193114"/>
                  </a:cubicBezTo>
                  <a:cubicBezTo>
                    <a:pt x="203858" y="190611"/>
                    <a:pt x="194000" y="196612"/>
                    <a:pt x="186902" y="201052"/>
                  </a:cubicBezTo>
                  <a:cubicBezTo>
                    <a:pt x="172089" y="210345"/>
                    <a:pt x="158167" y="220169"/>
                    <a:pt x="141399" y="225810"/>
                  </a:cubicBezTo>
                  <a:cubicBezTo>
                    <a:pt x="94027" y="241738"/>
                    <a:pt x="14046" y="237177"/>
                    <a:pt x="3091" y="185742"/>
                  </a:cubicBezTo>
                  <a:cubicBezTo>
                    <a:pt x="-1916" y="162202"/>
                    <a:pt x="-2447" y="111521"/>
                    <a:pt x="13909" y="101886"/>
                  </a:cubicBezTo>
                  <a:cubicBezTo>
                    <a:pt x="39524" y="86798"/>
                    <a:pt x="59292" y="38621"/>
                    <a:pt x="86570" y="25916"/>
                  </a:cubicBezTo>
                  <a:cubicBezTo>
                    <a:pt x="200567" y="-27233"/>
                    <a:pt x="296664" y="2650"/>
                    <a:pt x="343453" y="103772"/>
                  </a:cubicBezTo>
                  <a:cubicBezTo>
                    <a:pt x="370302" y="161808"/>
                    <a:pt x="364456" y="244532"/>
                    <a:pt x="331709" y="309272"/>
                  </a:cubicBezTo>
                  <a:cubicBezTo>
                    <a:pt x="324937" y="322662"/>
                    <a:pt x="312318" y="338813"/>
                    <a:pt x="296596" y="341693"/>
                  </a:cubicBezTo>
                  <a:cubicBezTo>
                    <a:pt x="283908" y="344024"/>
                    <a:pt x="293784" y="323228"/>
                    <a:pt x="296990" y="315341"/>
                  </a:cubicBezTo>
                  <a:cubicBezTo>
                    <a:pt x="306608" y="291749"/>
                    <a:pt x="320942" y="265209"/>
                    <a:pt x="319364" y="238274"/>
                  </a:cubicBezTo>
                  <a:cubicBezTo>
                    <a:pt x="318593" y="225227"/>
                    <a:pt x="316518" y="217752"/>
                    <a:pt x="304705" y="211734"/>
                  </a:cubicBezTo>
                  <a:cubicBezTo>
                    <a:pt x="293270" y="205887"/>
                    <a:pt x="274427" y="209111"/>
                    <a:pt x="269267" y="22227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46A9E30-F179-4D06-BBDE-D6EDE056C80D}"/>
                </a:ext>
              </a:extLst>
            </p:cNvPr>
            <p:cNvSpPr/>
            <p:nvPr/>
          </p:nvSpPr>
          <p:spPr>
            <a:xfrm>
              <a:off x="5339340" y="2895937"/>
              <a:ext cx="245900" cy="535109"/>
            </a:xfrm>
            <a:custGeom>
              <a:avLst/>
              <a:gdLst>
                <a:gd name="connsiteX0" fmla="*/ 4481 w 245900"/>
                <a:gd name="connsiteY0" fmla="*/ 159744 h 535109"/>
                <a:gd name="connsiteX1" fmla="*/ 71878 w 245900"/>
                <a:gd name="connsiteY1" fmla="*/ 741 h 535109"/>
                <a:gd name="connsiteX2" fmla="*/ 245900 w 245900"/>
                <a:gd name="connsiteY2" fmla="*/ 482996 h 535109"/>
                <a:gd name="connsiteX3" fmla="*/ 68552 w 245900"/>
                <a:gd name="connsiteY3" fmla="*/ 430738 h 535109"/>
                <a:gd name="connsiteX4" fmla="*/ 4481 w 245900"/>
                <a:gd name="connsiteY4" fmla="*/ 159744 h 535109"/>
                <a:gd name="connsiteX5" fmla="*/ 4481 w 245900"/>
                <a:gd name="connsiteY5" fmla="*/ 159744 h 53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900" h="535109">
                  <a:moveTo>
                    <a:pt x="4481" y="159744"/>
                  </a:moveTo>
                  <a:cubicBezTo>
                    <a:pt x="4481" y="159744"/>
                    <a:pt x="-25968" y="16035"/>
                    <a:pt x="71878" y="741"/>
                  </a:cubicBezTo>
                  <a:cubicBezTo>
                    <a:pt x="169708" y="-14552"/>
                    <a:pt x="223577" y="208762"/>
                    <a:pt x="245900" y="482996"/>
                  </a:cubicBezTo>
                  <a:cubicBezTo>
                    <a:pt x="245900" y="482996"/>
                    <a:pt x="126091" y="629740"/>
                    <a:pt x="68552" y="430738"/>
                  </a:cubicBezTo>
                  <a:cubicBezTo>
                    <a:pt x="11014" y="231736"/>
                    <a:pt x="4481" y="159744"/>
                    <a:pt x="4481" y="159744"/>
                  </a:cubicBezTo>
                  <a:lnTo>
                    <a:pt x="4481" y="159744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29466F0-ADDD-4A86-AEC6-55E99C8596D4}"/>
                </a:ext>
              </a:extLst>
            </p:cNvPr>
            <p:cNvSpPr/>
            <p:nvPr/>
          </p:nvSpPr>
          <p:spPr>
            <a:xfrm>
              <a:off x="5397450" y="3289985"/>
              <a:ext cx="186768" cy="461619"/>
            </a:xfrm>
            <a:custGeom>
              <a:avLst/>
              <a:gdLst>
                <a:gd name="connsiteX0" fmla="*/ 0 w 186768"/>
                <a:gd name="connsiteY0" fmla="*/ 440249 h 461619"/>
                <a:gd name="connsiteX1" fmla="*/ 37616 w 186768"/>
                <a:gd name="connsiteY1" fmla="*/ 53543 h 461619"/>
                <a:gd name="connsiteX2" fmla="*/ 148630 w 186768"/>
                <a:gd name="connsiteY2" fmla="*/ 7423 h 461619"/>
                <a:gd name="connsiteX3" fmla="*/ 186606 w 186768"/>
                <a:gd name="connsiteY3" fmla="*/ 108424 h 461619"/>
                <a:gd name="connsiteX4" fmla="*/ 167575 w 186768"/>
                <a:gd name="connsiteY4" fmla="*/ 435071 h 461619"/>
                <a:gd name="connsiteX5" fmla="*/ 0 w 186768"/>
                <a:gd name="connsiteY5" fmla="*/ 440249 h 461619"/>
                <a:gd name="connsiteX6" fmla="*/ 0 w 186768"/>
                <a:gd name="connsiteY6" fmla="*/ 440249 h 46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68" h="461619">
                  <a:moveTo>
                    <a:pt x="0" y="440249"/>
                  </a:moveTo>
                  <a:cubicBezTo>
                    <a:pt x="0" y="440249"/>
                    <a:pt x="10356" y="112265"/>
                    <a:pt x="37616" y="53543"/>
                  </a:cubicBezTo>
                  <a:cubicBezTo>
                    <a:pt x="64860" y="-5178"/>
                    <a:pt x="119758" y="-6773"/>
                    <a:pt x="148630" y="7423"/>
                  </a:cubicBezTo>
                  <a:cubicBezTo>
                    <a:pt x="177502" y="21619"/>
                    <a:pt x="188252" y="54538"/>
                    <a:pt x="186606" y="108424"/>
                  </a:cubicBezTo>
                  <a:cubicBezTo>
                    <a:pt x="184960" y="162311"/>
                    <a:pt x="167575" y="435071"/>
                    <a:pt x="167575" y="435071"/>
                  </a:cubicBezTo>
                  <a:cubicBezTo>
                    <a:pt x="167575" y="435071"/>
                    <a:pt x="39605" y="491187"/>
                    <a:pt x="0" y="440249"/>
                  </a:cubicBezTo>
                  <a:lnTo>
                    <a:pt x="0" y="440249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3883E6-3FA9-4944-A7B9-5ABEC3479A34}"/>
                </a:ext>
              </a:extLst>
            </p:cNvPr>
            <p:cNvSpPr/>
            <p:nvPr/>
          </p:nvSpPr>
          <p:spPr>
            <a:xfrm>
              <a:off x="5151869" y="2794992"/>
              <a:ext cx="166713" cy="363782"/>
            </a:xfrm>
            <a:custGeom>
              <a:avLst/>
              <a:gdLst>
                <a:gd name="connsiteX0" fmla="*/ 166714 w 166713"/>
                <a:gd name="connsiteY0" fmla="*/ 0 h 363782"/>
                <a:gd name="connsiteX1" fmla="*/ 5225 w 166713"/>
                <a:gd name="connsiteY1" fmla="*/ 363783 h 363782"/>
                <a:gd name="connsiteX2" fmla="*/ 36875 w 166713"/>
                <a:gd name="connsiteY2" fmla="*/ 2520 h 363782"/>
                <a:gd name="connsiteX3" fmla="*/ 69913 w 166713"/>
                <a:gd name="connsiteY3" fmla="*/ 70414 h 363782"/>
                <a:gd name="connsiteX4" fmla="*/ 166714 w 166713"/>
                <a:gd name="connsiteY4" fmla="*/ 0 h 363782"/>
                <a:gd name="connsiteX5" fmla="*/ 166714 w 166713"/>
                <a:gd name="connsiteY5" fmla="*/ 0 h 3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13" h="363782">
                  <a:moveTo>
                    <a:pt x="166714" y="0"/>
                  </a:moveTo>
                  <a:cubicBezTo>
                    <a:pt x="166714" y="0"/>
                    <a:pt x="44470" y="315862"/>
                    <a:pt x="5225" y="363783"/>
                  </a:cubicBezTo>
                  <a:cubicBezTo>
                    <a:pt x="5225" y="363783"/>
                    <a:pt x="-19001" y="120735"/>
                    <a:pt x="36875" y="2520"/>
                  </a:cubicBezTo>
                  <a:cubicBezTo>
                    <a:pt x="36875" y="2520"/>
                    <a:pt x="36257" y="70500"/>
                    <a:pt x="69913" y="70414"/>
                  </a:cubicBezTo>
                  <a:cubicBezTo>
                    <a:pt x="117302" y="70277"/>
                    <a:pt x="166714" y="0"/>
                    <a:pt x="166714" y="0"/>
                  </a:cubicBezTo>
                  <a:lnTo>
                    <a:pt x="166714" y="0"/>
                  </a:lnTo>
                  <a:close/>
                </a:path>
              </a:pathLst>
            </a:custGeom>
            <a:solidFill>
              <a:srgbClr val="C3D8E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B3CBC4-A7B4-4C0A-9E7F-C2EC004A0498}"/>
                </a:ext>
              </a:extLst>
            </p:cNvPr>
            <p:cNvSpPr/>
            <p:nvPr/>
          </p:nvSpPr>
          <p:spPr>
            <a:xfrm>
              <a:off x="5144853" y="2882808"/>
              <a:ext cx="90371" cy="275965"/>
            </a:xfrm>
            <a:custGeom>
              <a:avLst/>
              <a:gdLst>
                <a:gd name="connsiteX0" fmla="*/ 90371 w 90371"/>
                <a:gd name="connsiteY0" fmla="*/ 35404 h 275965"/>
                <a:gd name="connsiteX1" fmla="*/ 72986 w 90371"/>
                <a:gd name="connsiteY1" fmla="*/ 0 h 275965"/>
                <a:gd name="connsiteX2" fmla="*/ 42863 w 90371"/>
                <a:gd name="connsiteY2" fmla="*/ 26180 h 275965"/>
                <a:gd name="connsiteX3" fmla="*/ 48966 w 90371"/>
                <a:gd name="connsiteY3" fmla="*/ 53098 h 275965"/>
                <a:gd name="connsiteX4" fmla="*/ 0 w 90371"/>
                <a:gd name="connsiteY4" fmla="*/ 203803 h 275965"/>
                <a:gd name="connsiteX5" fmla="*/ 12242 w 90371"/>
                <a:gd name="connsiteY5" fmla="*/ 275966 h 275965"/>
                <a:gd name="connsiteX6" fmla="*/ 51092 w 90371"/>
                <a:gd name="connsiteY6" fmla="*/ 218119 h 275965"/>
                <a:gd name="connsiteX7" fmla="*/ 68254 w 90371"/>
                <a:gd name="connsiteY7" fmla="*/ 56699 h 275965"/>
                <a:gd name="connsiteX8" fmla="*/ 90371 w 90371"/>
                <a:gd name="connsiteY8" fmla="*/ 35404 h 27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71" h="275965">
                  <a:moveTo>
                    <a:pt x="90371" y="35404"/>
                  </a:moveTo>
                  <a:lnTo>
                    <a:pt x="72986" y="0"/>
                  </a:lnTo>
                  <a:lnTo>
                    <a:pt x="42863" y="26180"/>
                  </a:lnTo>
                  <a:lnTo>
                    <a:pt x="48966" y="53098"/>
                  </a:lnTo>
                  <a:lnTo>
                    <a:pt x="0" y="203803"/>
                  </a:lnTo>
                  <a:lnTo>
                    <a:pt x="12242" y="275966"/>
                  </a:lnTo>
                  <a:lnTo>
                    <a:pt x="51092" y="218119"/>
                  </a:lnTo>
                  <a:lnTo>
                    <a:pt x="68254" y="56699"/>
                  </a:lnTo>
                  <a:lnTo>
                    <a:pt x="90371" y="35404"/>
                  </a:lnTo>
                  <a:close/>
                </a:path>
              </a:pathLst>
            </a:custGeom>
            <a:solidFill>
              <a:srgbClr val="1B1A1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7A7DDB-165C-4D43-9B01-98757BFE0F2A}"/>
                </a:ext>
              </a:extLst>
            </p:cNvPr>
            <p:cNvSpPr/>
            <p:nvPr/>
          </p:nvSpPr>
          <p:spPr>
            <a:xfrm>
              <a:off x="5157095" y="2784756"/>
              <a:ext cx="188320" cy="374000"/>
            </a:xfrm>
            <a:custGeom>
              <a:avLst/>
              <a:gdLst>
                <a:gd name="connsiteX0" fmla="*/ 161592 w 188320"/>
                <a:gd name="connsiteY0" fmla="*/ 0 h 374000"/>
                <a:gd name="connsiteX1" fmla="*/ 150962 w 188320"/>
                <a:gd name="connsiteY1" fmla="*/ 34239 h 374000"/>
                <a:gd name="connsiteX2" fmla="*/ 0 w 188320"/>
                <a:gd name="connsiteY2" fmla="*/ 374001 h 374000"/>
                <a:gd name="connsiteX3" fmla="*/ 168021 w 188320"/>
                <a:gd name="connsiteY3" fmla="*/ 144824 h 374000"/>
                <a:gd name="connsiteX4" fmla="*/ 138223 w 188320"/>
                <a:gd name="connsiteY4" fmla="*/ 107448 h 374000"/>
                <a:gd name="connsiteX5" fmla="*/ 167764 w 188320"/>
                <a:gd name="connsiteY5" fmla="*/ 101258 h 374000"/>
                <a:gd name="connsiteX6" fmla="*/ 188320 w 188320"/>
                <a:gd name="connsiteY6" fmla="*/ 14727 h 374000"/>
                <a:gd name="connsiteX7" fmla="*/ 161592 w 188320"/>
                <a:gd name="connsiteY7" fmla="*/ 0 h 374000"/>
                <a:gd name="connsiteX8" fmla="*/ 161592 w 188320"/>
                <a:gd name="connsiteY8" fmla="*/ 0 h 37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20" h="374000">
                  <a:moveTo>
                    <a:pt x="161592" y="0"/>
                  </a:moveTo>
                  <a:cubicBezTo>
                    <a:pt x="161592" y="0"/>
                    <a:pt x="165947" y="9533"/>
                    <a:pt x="150962" y="34239"/>
                  </a:cubicBezTo>
                  <a:cubicBezTo>
                    <a:pt x="123084" y="80204"/>
                    <a:pt x="0" y="374001"/>
                    <a:pt x="0" y="374001"/>
                  </a:cubicBezTo>
                  <a:lnTo>
                    <a:pt x="168021" y="144824"/>
                  </a:lnTo>
                  <a:lnTo>
                    <a:pt x="138223" y="107448"/>
                  </a:lnTo>
                  <a:lnTo>
                    <a:pt x="167764" y="101258"/>
                  </a:lnTo>
                  <a:cubicBezTo>
                    <a:pt x="174502" y="73192"/>
                    <a:pt x="179405" y="53955"/>
                    <a:pt x="188320" y="14727"/>
                  </a:cubicBezTo>
                  <a:cubicBezTo>
                    <a:pt x="183863" y="11830"/>
                    <a:pt x="170695" y="4869"/>
                    <a:pt x="161592" y="0"/>
                  </a:cubicBezTo>
                  <a:lnTo>
                    <a:pt x="161592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B44508-B6D4-4E2E-A0B1-5063352D0F3C}"/>
                </a:ext>
              </a:extLst>
            </p:cNvPr>
            <p:cNvSpPr/>
            <p:nvPr/>
          </p:nvSpPr>
          <p:spPr>
            <a:xfrm>
              <a:off x="5130108" y="2799826"/>
              <a:ext cx="57607" cy="358947"/>
            </a:xfrm>
            <a:custGeom>
              <a:avLst/>
              <a:gdLst>
                <a:gd name="connsiteX0" fmla="*/ 57608 w 57607"/>
                <a:gd name="connsiteY0" fmla="*/ 0 h 358947"/>
                <a:gd name="connsiteX1" fmla="*/ 26987 w 57607"/>
                <a:gd name="connsiteY1" fmla="*/ 358948 h 358947"/>
                <a:gd name="connsiteX2" fmla="*/ 2487 w 57607"/>
                <a:gd name="connsiteY2" fmla="*/ 103899 h 358947"/>
                <a:gd name="connsiteX3" fmla="*/ 27947 w 57607"/>
                <a:gd name="connsiteY3" fmla="*/ 86308 h 358947"/>
                <a:gd name="connsiteX4" fmla="*/ 2487 w 57607"/>
                <a:gd name="connsiteY4" fmla="*/ 66180 h 358947"/>
                <a:gd name="connsiteX5" fmla="*/ 17643 w 57607"/>
                <a:gd name="connsiteY5" fmla="*/ 13802 h 358947"/>
                <a:gd name="connsiteX6" fmla="*/ 34530 w 57607"/>
                <a:gd name="connsiteY6" fmla="*/ 10784 h 358947"/>
                <a:gd name="connsiteX7" fmla="*/ 57608 w 57607"/>
                <a:gd name="connsiteY7" fmla="*/ 0 h 358947"/>
                <a:gd name="connsiteX8" fmla="*/ 57608 w 57607"/>
                <a:gd name="connsiteY8" fmla="*/ 0 h 35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" h="358947">
                  <a:moveTo>
                    <a:pt x="57608" y="0"/>
                  </a:moveTo>
                  <a:cubicBezTo>
                    <a:pt x="57608" y="0"/>
                    <a:pt x="10133" y="213387"/>
                    <a:pt x="26987" y="358948"/>
                  </a:cubicBezTo>
                  <a:cubicBezTo>
                    <a:pt x="26987" y="358948"/>
                    <a:pt x="-9721" y="265422"/>
                    <a:pt x="2487" y="103899"/>
                  </a:cubicBezTo>
                  <a:lnTo>
                    <a:pt x="27947" y="86308"/>
                  </a:lnTo>
                  <a:lnTo>
                    <a:pt x="2487" y="66180"/>
                  </a:lnTo>
                  <a:cubicBezTo>
                    <a:pt x="2487" y="66180"/>
                    <a:pt x="7579" y="37496"/>
                    <a:pt x="17643" y="13802"/>
                  </a:cubicBezTo>
                  <a:cubicBezTo>
                    <a:pt x="25855" y="13390"/>
                    <a:pt x="29473" y="12602"/>
                    <a:pt x="34530" y="10784"/>
                  </a:cubicBezTo>
                  <a:cubicBezTo>
                    <a:pt x="46738" y="6429"/>
                    <a:pt x="57608" y="0"/>
                    <a:pt x="57608" y="0"/>
                  </a:cubicBezTo>
                  <a:lnTo>
                    <a:pt x="57608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E87361E-38CD-424D-9681-6C1895A02E8D}"/>
                </a:ext>
              </a:extLst>
            </p:cNvPr>
            <p:cNvSpPr/>
            <p:nvPr/>
          </p:nvSpPr>
          <p:spPr>
            <a:xfrm>
              <a:off x="2884996" y="5041728"/>
              <a:ext cx="359208" cy="163198"/>
            </a:xfrm>
            <a:custGeom>
              <a:avLst/>
              <a:gdLst>
                <a:gd name="connsiteX0" fmla="*/ 8564 w 359208"/>
                <a:gd name="connsiteY0" fmla="*/ 61443 h 163198"/>
                <a:gd name="connsiteX1" fmla="*/ 14119 w 359208"/>
                <a:gd name="connsiteY1" fmla="*/ 143516 h 163198"/>
                <a:gd name="connsiteX2" fmla="*/ 142656 w 359208"/>
                <a:gd name="connsiteY2" fmla="*/ 147871 h 163198"/>
                <a:gd name="connsiteX3" fmla="*/ 345292 w 359208"/>
                <a:gd name="connsiteY3" fmla="*/ 77851 h 163198"/>
                <a:gd name="connsiteX4" fmla="*/ 292640 w 359208"/>
                <a:gd name="connsiteY4" fmla="*/ 6373 h 163198"/>
                <a:gd name="connsiteX5" fmla="*/ 159938 w 359208"/>
                <a:gd name="connsiteY5" fmla="*/ 13 h 163198"/>
                <a:gd name="connsiteX6" fmla="*/ 8564 w 359208"/>
                <a:gd name="connsiteY6" fmla="*/ 61443 h 163198"/>
                <a:gd name="connsiteX7" fmla="*/ 8564 w 359208"/>
                <a:gd name="connsiteY7" fmla="*/ 61443 h 16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08" h="163198">
                  <a:moveTo>
                    <a:pt x="8564" y="61443"/>
                  </a:moveTo>
                  <a:cubicBezTo>
                    <a:pt x="8564" y="61443"/>
                    <a:pt x="-13998" y="113736"/>
                    <a:pt x="14119" y="143516"/>
                  </a:cubicBezTo>
                  <a:cubicBezTo>
                    <a:pt x="42254" y="173297"/>
                    <a:pt x="94958" y="164673"/>
                    <a:pt x="142656" y="147871"/>
                  </a:cubicBezTo>
                  <a:cubicBezTo>
                    <a:pt x="190370" y="131069"/>
                    <a:pt x="294818" y="121622"/>
                    <a:pt x="345292" y="77851"/>
                  </a:cubicBezTo>
                  <a:cubicBezTo>
                    <a:pt x="395784" y="34080"/>
                    <a:pt x="292640" y="6373"/>
                    <a:pt x="292640" y="6373"/>
                  </a:cubicBezTo>
                  <a:cubicBezTo>
                    <a:pt x="292640" y="6373"/>
                    <a:pt x="204840" y="-330"/>
                    <a:pt x="159938" y="13"/>
                  </a:cubicBezTo>
                  <a:lnTo>
                    <a:pt x="8564" y="61443"/>
                  </a:lnTo>
                  <a:lnTo>
                    <a:pt x="8564" y="61443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4F0000-204F-442B-B507-4F9D0FBEBDDE}"/>
                </a:ext>
              </a:extLst>
            </p:cNvPr>
            <p:cNvSpPr/>
            <p:nvPr/>
          </p:nvSpPr>
          <p:spPr>
            <a:xfrm>
              <a:off x="2609193" y="4357135"/>
              <a:ext cx="446250" cy="761465"/>
            </a:xfrm>
            <a:custGeom>
              <a:avLst/>
              <a:gdLst>
                <a:gd name="connsiteX0" fmla="*/ 0 w 446250"/>
                <a:gd name="connsiteY0" fmla="*/ 68415 h 761465"/>
                <a:gd name="connsiteX1" fmla="*/ 186195 w 446250"/>
                <a:gd name="connsiteY1" fmla="*/ 6418 h 761465"/>
                <a:gd name="connsiteX2" fmla="*/ 446250 w 446250"/>
                <a:gd name="connsiteY2" fmla="*/ 690315 h 761465"/>
                <a:gd name="connsiteX3" fmla="*/ 282550 w 446250"/>
                <a:gd name="connsiteY3" fmla="*/ 743687 h 761465"/>
                <a:gd name="connsiteX4" fmla="*/ 0 w 446250"/>
                <a:gd name="connsiteY4" fmla="*/ 68415 h 761465"/>
                <a:gd name="connsiteX5" fmla="*/ 0 w 446250"/>
                <a:gd name="connsiteY5" fmla="*/ 68415 h 76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250" h="761465">
                  <a:moveTo>
                    <a:pt x="0" y="68415"/>
                  </a:moveTo>
                  <a:cubicBezTo>
                    <a:pt x="0" y="68415"/>
                    <a:pt x="140692" y="-24872"/>
                    <a:pt x="186195" y="6418"/>
                  </a:cubicBezTo>
                  <a:cubicBezTo>
                    <a:pt x="186195" y="6418"/>
                    <a:pt x="412046" y="622558"/>
                    <a:pt x="446250" y="690315"/>
                  </a:cubicBezTo>
                  <a:cubicBezTo>
                    <a:pt x="446250" y="690315"/>
                    <a:pt x="381356" y="804347"/>
                    <a:pt x="282550" y="743687"/>
                  </a:cubicBezTo>
                  <a:lnTo>
                    <a:pt x="0" y="68415"/>
                  </a:lnTo>
                  <a:lnTo>
                    <a:pt x="0" y="68415"/>
                  </a:lnTo>
                  <a:close/>
                </a:path>
              </a:pathLst>
            </a:custGeom>
            <a:solidFill>
              <a:srgbClr val="26262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A826AD6-0DE1-4E76-BF36-BB9FC2DEF231}"/>
                </a:ext>
              </a:extLst>
            </p:cNvPr>
            <p:cNvSpPr/>
            <p:nvPr/>
          </p:nvSpPr>
          <p:spPr>
            <a:xfrm>
              <a:off x="3240045" y="5373701"/>
              <a:ext cx="368409" cy="164632"/>
            </a:xfrm>
            <a:custGeom>
              <a:avLst/>
              <a:gdLst>
                <a:gd name="connsiteX0" fmla="*/ 8862 w 368409"/>
                <a:gd name="connsiteY0" fmla="*/ 42298 h 164632"/>
                <a:gd name="connsiteX1" fmla="*/ 15858 w 368409"/>
                <a:gd name="connsiteY1" fmla="*/ 154975 h 164632"/>
                <a:gd name="connsiteX2" fmla="*/ 216540 w 368409"/>
                <a:gd name="connsiteY2" fmla="*/ 131298 h 164632"/>
                <a:gd name="connsiteX3" fmla="*/ 368359 w 368409"/>
                <a:gd name="connsiteY3" fmla="*/ 54985 h 164632"/>
                <a:gd name="connsiteX4" fmla="*/ 338732 w 368409"/>
                <a:gd name="connsiteY4" fmla="*/ 190 h 164632"/>
                <a:gd name="connsiteX5" fmla="*/ 156224 w 368409"/>
                <a:gd name="connsiteY5" fmla="*/ 3293 h 164632"/>
                <a:gd name="connsiteX6" fmla="*/ 8862 w 368409"/>
                <a:gd name="connsiteY6" fmla="*/ 42298 h 164632"/>
                <a:gd name="connsiteX7" fmla="*/ 8862 w 368409"/>
                <a:gd name="connsiteY7" fmla="*/ 42298 h 1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09" h="164632">
                  <a:moveTo>
                    <a:pt x="8862" y="42298"/>
                  </a:moveTo>
                  <a:cubicBezTo>
                    <a:pt x="8862" y="42298"/>
                    <a:pt x="-15141" y="130218"/>
                    <a:pt x="15858" y="154975"/>
                  </a:cubicBezTo>
                  <a:cubicBezTo>
                    <a:pt x="46856" y="179732"/>
                    <a:pt x="124797" y="151409"/>
                    <a:pt x="216540" y="131298"/>
                  </a:cubicBezTo>
                  <a:cubicBezTo>
                    <a:pt x="308283" y="111187"/>
                    <a:pt x="370433" y="93527"/>
                    <a:pt x="368359" y="54985"/>
                  </a:cubicBezTo>
                  <a:cubicBezTo>
                    <a:pt x="366284" y="16443"/>
                    <a:pt x="368822" y="-2107"/>
                    <a:pt x="338732" y="190"/>
                  </a:cubicBezTo>
                  <a:cubicBezTo>
                    <a:pt x="308643" y="2488"/>
                    <a:pt x="173386" y="13854"/>
                    <a:pt x="156224" y="3293"/>
                  </a:cubicBezTo>
                  <a:lnTo>
                    <a:pt x="8862" y="42298"/>
                  </a:lnTo>
                  <a:lnTo>
                    <a:pt x="8862" y="42298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15BD4CF-A8D1-45B6-9CF2-E7CBDC9D4613}"/>
                </a:ext>
              </a:extLst>
            </p:cNvPr>
            <p:cNvSpPr/>
            <p:nvPr/>
          </p:nvSpPr>
          <p:spPr>
            <a:xfrm>
              <a:off x="2536721" y="4551651"/>
              <a:ext cx="879487" cy="892415"/>
            </a:xfrm>
            <a:custGeom>
              <a:avLst/>
              <a:gdLst>
                <a:gd name="connsiteX0" fmla="*/ 121901 w 879487"/>
                <a:gd name="connsiteY0" fmla="*/ 0 h 892415"/>
                <a:gd name="connsiteX1" fmla="*/ 380516 w 879487"/>
                <a:gd name="connsiteY1" fmla="*/ 27792 h 892415"/>
                <a:gd name="connsiteX2" fmla="*/ 704574 w 879487"/>
                <a:gd name="connsiteY2" fmla="*/ 40188 h 892415"/>
                <a:gd name="connsiteX3" fmla="*/ 753866 w 879487"/>
                <a:gd name="connsiteY3" fmla="*/ 119826 h 892415"/>
                <a:gd name="connsiteX4" fmla="*/ 879487 w 879487"/>
                <a:gd name="connsiteY4" fmla="*/ 827641 h 892415"/>
                <a:gd name="connsiteX5" fmla="*/ 710849 w 879487"/>
                <a:gd name="connsiteY5" fmla="*/ 878030 h 892415"/>
                <a:gd name="connsiteX6" fmla="*/ 571649 w 879487"/>
                <a:gd name="connsiteY6" fmla="*/ 297637 h 892415"/>
                <a:gd name="connsiteX7" fmla="*/ 72472 w 879487"/>
                <a:gd name="connsiteY7" fmla="*/ 389311 h 892415"/>
                <a:gd name="connsiteX8" fmla="*/ 0 w 879487"/>
                <a:gd name="connsiteY8" fmla="*/ 212958 h 892415"/>
                <a:gd name="connsiteX9" fmla="*/ 121901 w 879487"/>
                <a:gd name="connsiteY9" fmla="*/ 0 h 892415"/>
                <a:gd name="connsiteX10" fmla="*/ 121901 w 879487"/>
                <a:gd name="connsiteY10" fmla="*/ 0 h 89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9487" h="892415">
                  <a:moveTo>
                    <a:pt x="121901" y="0"/>
                  </a:moveTo>
                  <a:cubicBezTo>
                    <a:pt x="121901" y="0"/>
                    <a:pt x="277218" y="29763"/>
                    <a:pt x="380516" y="27792"/>
                  </a:cubicBezTo>
                  <a:cubicBezTo>
                    <a:pt x="483798" y="25820"/>
                    <a:pt x="653499" y="18070"/>
                    <a:pt x="704574" y="40188"/>
                  </a:cubicBezTo>
                  <a:cubicBezTo>
                    <a:pt x="755649" y="62305"/>
                    <a:pt x="749648" y="91588"/>
                    <a:pt x="753866" y="119826"/>
                  </a:cubicBezTo>
                  <a:cubicBezTo>
                    <a:pt x="758083" y="148064"/>
                    <a:pt x="825446" y="452045"/>
                    <a:pt x="879487" y="827641"/>
                  </a:cubicBezTo>
                  <a:cubicBezTo>
                    <a:pt x="879487" y="827641"/>
                    <a:pt x="814010" y="929139"/>
                    <a:pt x="710849" y="878030"/>
                  </a:cubicBezTo>
                  <a:cubicBezTo>
                    <a:pt x="710849" y="878030"/>
                    <a:pt x="564293" y="354370"/>
                    <a:pt x="571649" y="297637"/>
                  </a:cubicBezTo>
                  <a:cubicBezTo>
                    <a:pt x="571649" y="297637"/>
                    <a:pt x="161986" y="395192"/>
                    <a:pt x="72472" y="389311"/>
                  </a:cubicBezTo>
                  <a:lnTo>
                    <a:pt x="0" y="212958"/>
                  </a:lnTo>
                  <a:lnTo>
                    <a:pt x="121901" y="0"/>
                  </a:lnTo>
                  <a:lnTo>
                    <a:pt x="121901" y="0"/>
                  </a:lnTo>
                  <a:close/>
                </a:path>
              </a:pathLst>
            </a:custGeom>
            <a:solidFill>
              <a:srgbClr val="37363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3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336828" y="3419216"/>
              <a:ext cx="300954" cy="446481"/>
              <a:chOff x="2336828" y="3419216"/>
              <a:chExt cx="300954" cy="446481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22DDBA1-1086-49B8-9B41-6DEE37230483}"/>
                  </a:ext>
                </a:extLst>
              </p:cNvPr>
              <p:cNvSpPr/>
              <p:nvPr/>
            </p:nvSpPr>
            <p:spPr>
              <a:xfrm>
                <a:off x="2336828" y="3419216"/>
                <a:ext cx="300954" cy="446481"/>
              </a:xfrm>
              <a:custGeom>
                <a:avLst/>
                <a:gdLst>
                  <a:gd name="connsiteX0" fmla="*/ 282875 w 300954"/>
                  <a:gd name="connsiteY0" fmla="*/ 47123 h 446481"/>
                  <a:gd name="connsiteX1" fmla="*/ 276995 w 300954"/>
                  <a:gd name="connsiteY1" fmla="*/ 304761 h 446481"/>
                  <a:gd name="connsiteX2" fmla="*/ 214021 w 300954"/>
                  <a:gd name="connsiteY2" fmla="*/ 351515 h 446481"/>
                  <a:gd name="connsiteX3" fmla="*/ 199671 w 300954"/>
                  <a:gd name="connsiteY3" fmla="*/ 446481 h 446481"/>
                  <a:gd name="connsiteX4" fmla="*/ 0 w 300954"/>
                  <a:gd name="connsiteY4" fmla="*/ 417523 h 446481"/>
                  <a:gd name="connsiteX5" fmla="*/ 35610 w 300954"/>
                  <a:gd name="connsiteY5" fmla="*/ 278495 h 446481"/>
                  <a:gd name="connsiteX6" fmla="*/ 282875 w 300954"/>
                  <a:gd name="connsiteY6" fmla="*/ 47123 h 446481"/>
                  <a:gd name="connsiteX7" fmla="*/ 282875 w 300954"/>
                  <a:gd name="connsiteY7" fmla="*/ 47123 h 44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954" h="446481">
                    <a:moveTo>
                      <a:pt x="282875" y="47123"/>
                    </a:moveTo>
                    <a:cubicBezTo>
                      <a:pt x="282875" y="47123"/>
                      <a:pt x="327229" y="108931"/>
                      <a:pt x="276995" y="304761"/>
                    </a:cubicBezTo>
                    <a:cubicBezTo>
                      <a:pt x="265096" y="351172"/>
                      <a:pt x="243562" y="363980"/>
                      <a:pt x="214021" y="351515"/>
                    </a:cubicBezTo>
                    <a:lnTo>
                      <a:pt x="199671" y="446481"/>
                    </a:lnTo>
                    <a:lnTo>
                      <a:pt x="0" y="417523"/>
                    </a:lnTo>
                    <a:lnTo>
                      <a:pt x="35610" y="278495"/>
                    </a:lnTo>
                    <a:cubicBezTo>
                      <a:pt x="35610" y="278477"/>
                      <a:pt x="-91469" y="-137152"/>
                      <a:pt x="282875" y="47123"/>
                    </a:cubicBezTo>
                    <a:lnTo>
                      <a:pt x="282875" y="47123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8F67E44-7247-48AE-B67D-FF605B53B0B7}"/>
                  </a:ext>
                </a:extLst>
              </p:cNvPr>
              <p:cNvSpPr/>
              <p:nvPr/>
            </p:nvSpPr>
            <p:spPr>
              <a:xfrm>
                <a:off x="2510276" y="3750048"/>
                <a:ext cx="80743" cy="111174"/>
              </a:xfrm>
              <a:custGeom>
                <a:avLst/>
                <a:gdLst>
                  <a:gd name="connsiteX0" fmla="*/ 43642 w 80743"/>
                  <a:gd name="connsiteY0" fmla="*/ 23015 h 111174"/>
                  <a:gd name="connsiteX1" fmla="*/ 35978 w 80743"/>
                  <a:gd name="connsiteY1" fmla="*/ 21643 h 111174"/>
                  <a:gd name="connsiteX2" fmla="*/ 18490 w 80743"/>
                  <a:gd name="connsiteY2" fmla="*/ 11167 h 111174"/>
                  <a:gd name="connsiteX3" fmla="*/ 625 w 80743"/>
                  <a:gd name="connsiteY3" fmla="*/ 297 h 111174"/>
                  <a:gd name="connsiteX4" fmla="*/ 1482 w 80743"/>
                  <a:gd name="connsiteY4" fmla="*/ 9058 h 111174"/>
                  <a:gd name="connsiteX5" fmla="*/ 10312 w 80743"/>
                  <a:gd name="connsiteY5" fmla="*/ 37331 h 111174"/>
                  <a:gd name="connsiteX6" fmla="*/ 40624 w 80743"/>
                  <a:gd name="connsiteY6" fmla="*/ 101093 h 111174"/>
                  <a:gd name="connsiteX7" fmla="*/ 80744 w 80743"/>
                  <a:gd name="connsiteY7" fmla="*/ 111174 h 11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743" h="111174">
                    <a:moveTo>
                      <a:pt x="43642" y="23015"/>
                    </a:moveTo>
                    <a:cubicBezTo>
                      <a:pt x="43144" y="22500"/>
                      <a:pt x="37127" y="22174"/>
                      <a:pt x="35978" y="21643"/>
                    </a:cubicBezTo>
                    <a:cubicBezTo>
                      <a:pt x="29874" y="18780"/>
                      <a:pt x="24096" y="14888"/>
                      <a:pt x="18490" y="11167"/>
                    </a:cubicBezTo>
                    <a:cubicBezTo>
                      <a:pt x="16570" y="9899"/>
                      <a:pt x="2614" y="-2017"/>
                      <a:pt x="625" y="297"/>
                    </a:cubicBezTo>
                    <a:cubicBezTo>
                      <a:pt x="-987" y="2183"/>
                      <a:pt x="968" y="7155"/>
                      <a:pt x="1482" y="9058"/>
                    </a:cubicBezTo>
                    <a:cubicBezTo>
                      <a:pt x="4122" y="18574"/>
                      <a:pt x="7414" y="27901"/>
                      <a:pt x="10312" y="37331"/>
                    </a:cubicBezTo>
                    <a:cubicBezTo>
                      <a:pt x="16827" y="58453"/>
                      <a:pt x="20325" y="88011"/>
                      <a:pt x="40624" y="101093"/>
                    </a:cubicBezTo>
                    <a:cubicBezTo>
                      <a:pt x="52043" y="108465"/>
                      <a:pt x="67559" y="109357"/>
                      <a:pt x="80744" y="111174"/>
                    </a:cubicBezTo>
                  </a:path>
                </a:pathLst>
              </a:custGeom>
              <a:solidFill>
                <a:srgbClr val="F3A9AD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61DC785-411B-46EF-B578-21714AC9BEFA}"/>
                </a:ext>
              </a:extLst>
            </p:cNvPr>
            <p:cNvSpPr/>
            <p:nvPr/>
          </p:nvSpPr>
          <p:spPr>
            <a:xfrm>
              <a:off x="2312218" y="3337762"/>
              <a:ext cx="362171" cy="353406"/>
            </a:xfrm>
            <a:custGeom>
              <a:avLst/>
              <a:gdLst>
                <a:gd name="connsiteX0" fmla="*/ 256119 w 362171"/>
                <a:gd name="connsiteY0" fmla="*/ 265719 h 353406"/>
                <a:gd name="connsiteX1" fmla="*/ 254233 w 362171"/>
                <a:gd name="connsiteY1" fmla="*/ 250838 h 353406"/>
                <a:gd name="connsiteX2" fmla="*/ 199883 w 362171"/>
                <a:gd name="connsiteY2" fmla="*/ 235201 h 353406"/>
                <a:gd name="connsiteX3" fmla="*/ 177663 w 362171"/>
                <a:gd name="connsiteY3" fmla="*/ 286671 h 353406"/>
                <a:gd name="connsiteX4" fmla="*/ 171319 w 362171"/>
                <a:gd name="connsiteY4" fmla="*/ 326018 h 353406"/>
                <a:gd name="connsiteX5" fmla="*/ 112872 w 362171"/>
                <a:gd name="connsiteY5" fmla="*/ 351805 h 353406"/>
                <a:gd name="connsiteX6" fmla="*/ 75307 w 362171"/>
                <a:gd name="connsiteY6" fmla="*/ 350141 h 353406"/>
                <a:gd name="connsiteX7" fmla="*/ 26461 w 362171"/>
                <a:gd name="connsiteY7" fmla="*/ 284562 h 353406"/>
                <a:gd name="connsiteX8" fmla="*/ 26633 w 362171"/>
                <a:gd name="connsiteY8" fmla="*/ 76079 h 353406"/>
                <a:gd name="connsiteX9" fmla="*/ 174371 w 362171"/>
                <a:gd name="connsiteY9" fmla="*/ 33508 h 353406"/>
                <a:gd name="connsiteX10" fmla="*/ 292860 w 362171"/>
                <a:gd name="connsiteY10" fmla="*/ 30456 h 353406"/>
                <a:gd name="connsiteX11" fmla="*/ 340283 w 362171"/>
                <a:gd name="connsiteY11" fmla="*/ 5321 h 353406"/>
                <a:gd name="connsiteX12" fmla="*/ 353605 w 362171"/>
                <a:gd name="connsiteY12" fmla="*/ 1755 h 353406"/>
                <a:gd name="connsiteX13" fmla="*/ 359160 w 362171"/>
                <a:gd name="connsiteY13" fmla="*/ 59311 h 353406"/>
                <a:gd name="connsiteX14" fmla="*/ 336409 w 362171"/>
                <a:gd name="connsiteY14" fmla="*/ 197688 h 353406"/>
                <a:gd name="connsiteX15" fmla="*/ 298827 w 362171"/>
                <a:gd name="connsiteY15" fmla="*/ 228189 h 353406"/>
                <a:gd name="connsiteX16" fmla="*/ 277293 w 362171"/>
                <a:gd name="connsiteY16" fmla="*/ 252261 h 353406"/>
                <a:gd name="connsiteX17" fmla="*/ 260096 w 362171"/>
                <a:gd name="connsiteY17" fmla="*/ 273898 h 3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171" h="353406">
                  <a:moveTo>
                    <a:pt x="256119" y="265719"/>
                  </a:moveTo>
                  <a:cubicBezTo>
                    <a:pt x="257216" y="262959"/>
                    <a:pt x="254610" y="253718"/>
                    <a:pt x="254233" y="250838"/>
                  </a:cubicBezTo>
                  <a:cubicBezTo>
                    <a:pt x="250135" y="219908"/>
                    <a:pt x="221966" y="215793"/>
                    <a:pt x="199883" y="235201"/>
                  </a:cubicBezTo>
                  <a:cubicBezTo>
                    <a:pt x="184847" y="248420"/>
                    <a:pt x="179206" y="267228"/>
                    <a:pt x="177663" y="286671"/>
                  </a:cubicBezTo>
                  <a:cubicBezTo>
                    <a:pt x="176634" y="299461"/>
                    <a:pt x="178469" y="314634"/>
                    <a:pt x="171319" y="326018"/>
                  </a:cubicBezTo>
                  <a:cubicBezTo>
                    <a:pt x="160038" y="344021"/>
                    <a:pt x="132092" y="348495"/>
                    <a:pt x="112872" y="351805"/>
                  </a:cubicBezTo>
                  <a:cubicBezTo>
                    <a:pt x="100751" y="353879"/>
                    <a:pt x="87035" y="354513"/>
                    <a:pt x="75307" y="350141"/>
                  </a:cubicBezTo>
                  <a:cubicBezTo>
                    <a:pt x="48218" y="340077"/>
                    <a:pt x="36337" y="309216"/>
                    <a:pt x="26461" y="284562"/>
                  </a:cubicBezTo>
                  <a:cubicBezTo>
                    <a:pt x="3178" y="226526"/>
                    <a:pt x="-19179" y="128628"/>
                    <a:pt x="26633" y="76079"/>
                  </a:cubicBezTo>
                  <a:cubicBezTo>
                    <a:pt x="61386" y="36199"/>
                    <a:pt x="125268" y="29958"/>
                    <a:pt x="174371" y="33508"/>
                  </a:cubicBezTo>
                  <a:cubicBezTo>
                    <a:pt x="213873" y="36371"/>
                    <a:pt x="254284" y="43229"/>
                    <a:pt x="292860" y="30456"/>
                  </a:cubicBezTo>
                  <a:cubicBezTo>
                    <a:pt x="310314" y="24678"/>
                    <a:pt x="325162" y="15488"/>
                    <a:pt x="340283" y="5321"/>
                  </a:cubicBezTo>
                  <a:cubicBezTo>
                    <a:pt x="343061" y="3452"/>
                    <a:pt x="350690" y="-3097"/>
                    <a:pt x="353605" y="1755"/>
                  </a:cubicBezTo>
                  <a:cubicBezTo>
                    <a:pt x="361697" y="15214"/>
                    <a:pt x="357720" y="44103"/>
                    <a:pt x="359160" y="59311"/>
                  </a:cubicBezTo>
                  <a:cubicBezTo>
                    <a:pt x="363549" y="105894"/>
                    <a:pt x="367698" y="158340"/>
                    <a:pt x="336409" y="197688"/>
                  </a:cubicBezTo>
                  <a:cubicBezTo>
                    <a:pt x="325882" y="210924"/>
                    <a:pt x="312148" y="218296"/>
                    <a:pt x="298827" y="228189"/>
                  </a:cubicBezTo>
                  <a:cubicBezTo>
                    <a:pt x="289946" y="234773"/>
                    <a:pt x="282162" y="242162"/>
                    <a:pt x="277293" y="252261"/>
                  </a:cubicBezTo>
                  <a:cubicBezTo>
                    <a:pt x="272286" y="262599"/>
                    <a:pt x="274001" y="282333"/>
                    <a:pt x="260096" y="27389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5A0B97B-86F1-42BD-B1DD-EC1966AA9FF9}"/>
                </a:ext>
              </a:extLst>
            </p:cNvPr>
            <p:cNvSpPr/>
            <p:nvPr/>
          </p:nvSpPr>
          <p:spPr>
            <a:xfrm>
              <a:off x="3164411" y="4412347"/>
              <a:ext cx="250059" cy="150935"/>
            </a:xfrm>
            <a:custGeom>
              <a:avLst/>
              <a:gdLst>
                <a:gd name="connsiteX0" fmla="*/ 19191 w 250059"/>
                <a:gd name="connsiteY0" fmla="*/ 132514 h 150935"/>
                <a:gd name="connsiteX1" fmla="*/ 237481 w 250059"/>
                <a:gd name="connsiteY1" fmla="*/ 140641 h 150935"/>
                <a:gd name="connsiteX2" fmla="*/ 200054 w 250059"/>
                <a:gd name="connsiteY2" fmla="*/ 53322 h 150935"/>
                <a:gd name="connsiteX3" fmla="*/ 171250 w 250059"/>
                <a:gd name="connsiteY3" fmla="*/ 43909 h 150935"/>
                <a:gd name="connsiteX4" fmla="*/ 167564 w 250059"/>
                <a:gd name="connsiteY4" fmla="*/ 45007 h 150935"/>
                <a:gd name="connsiteX5" fmla="*/ 224022 w 250059"/>
                <a:gd name="connsiteY5" fmla="*/ 7236 h 150935"/>
                <a:gd name="connsiteX6" fmla="*/ 114071 w 250059"/>
                <a:gd name="connsiteY6" fmla="*/ 29165 h 150935"/>
                <a:gd name="connsiteX7" fmla="*/ 19088 w 250059"/>
                <a:gd name="connsiteY7" fmla="*/ 37463 h 150935"/>
                <a:gd name="connsiteX8" fmla="*/ 19191 w 250059"/>
                <a:gd name="connsiteY8" fmla="*/ 132514 h 150935"/>
                <a:gd name="connsiteX9" fmla="*/ 19191 w 250059"/>
                <a:gd name="connsiteY9" fmla="*/ 132514 h 1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059" h="150935">
                  <a:moveTo>
                    <a:pt x="19191" y="132514"/>
                  </a:moveTo>
                  <a:cubicBezTo>
                    <a:pt x="19191" y="132514"/>
                    <a:pt x="194601" y="167850"/>
                    <a:pt x="237481" y="140641"/>
                  </a:cubicBezTo>
                  <a:cubicBezTo>
                    <a:pt x="268959" y="120667"/>
                    <a:pt x="235664" y="77445"/>
                    <a:pt x="200054" y="53322"/>
                  </a:cubicBezTo>
                  <a:cubicBezTo>
                    <a:pt x="187161" y="44595"/>
                    <a:pt x="187246" y="50681"/>
                    <a:pt x="171250" y="43909"/>
                  </a:cubicBezTo>
                  <a:cubicBezTo>
                    <a:pt x="111054" y="18398"/>
                    <a:pt x="167564" y="45007"/>
                    <a:pt x="167564" y="45007"/>
                  </a:cubicBezTo>
                  <a:cubicBezTo>
                    <a:pt x="167564" y="45007"/>
                    <a:pt x="233315" y="26610"/>
                    <a:pt x="224022" y="7236"/>
                  </a:cubicBezTo>
                  <a:cubicBezTo>
                    <a:pt x="214730" y="-12121"/>
                    <a:pt x="199436" y="11557"/>
                    <a:pt x="114071" y="29165"/>
                  </a:cubicBezTo>
                  <a:cubicBezTo>
                    <a:pt x="28707" y="46772"/>
                    <a:pt x="19088" y="37463"/>
                    <a:pt x="19088" y="37463"/>
                  </a:cubicBezTo>
                  <a:cubicBezTo>
                    <a:pt x="19088" y="37463"/>
                    <a:pt x="-23929" y="110706"/>
                    <a:pt x="19191" y="132514"/>
                  </a:cubicBezTo>
                  <a:lnTo>
                    <a:pt x="19191" y="132514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245019" y="3767787"/>
              <a:ext cx="627161" cy="1062322"/>
              <a:chOff x="2245019" y="3767787"/>
              <a:chExt cx="627161" cy="1062322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BF69DD9-43AD-40EA-AD27-76E45C6796BD}"/>
                  </a:ext>
                </a:extLst>
              </p:cNvPr>
              <p:cNvSpPr/>
              <p:nvPr/>
            </p:nvSpPr>
            <p:spPr>
              <a:xfrm>
                <a:off x="2245019" y="3767787"/>
                <a:ext cx="442657" cy="1062322"/>
              </a:xfrm>
              <a:custGeom>
                <a:avLst/>
                <a:gdLst>
                  <a:gd name="connsiteX0" fmla="*/ 140741 w 442657"/>
                  <a:gd name="connsiteY0" fmla="*/ 63 h 1062322"/>
                  <a:gd name="connsiteX1" fmla="*/ 14948 w 442657"/>
                  <a:gd name="connsiteY1" fmla="*/ 97412 h 1062322"/>
                  <a:gd name="connsiteX2" fmla="*/ 529 w 442657"/>
                  <a:gd name="connsiteY2" fmla="*/ 235670 h 1062322"/>
                  <a:gd name="connsiteX3" fmla="*/ 291702 w 442657"/>
                  <a:gd name="connsiteY3" fmla="*/ 1062282 h 1062322"/>
                  <a:gd name="connsiteX4" fmla="*/ 439990 w 442657"/>
                  <a:gd name="connsiteY4" fmla="*/ 823109 h 1062322"/>
                  <a:gd name="connsiteX5" fmla="*/ 431040 w 442657"/>
                  <a:gd name="connsiteY5" fmla="*/ 528849 h 1062322"/>
                  <a:gd name="connsiteX6" fmla="*/ 435772 w 442657"/>
                  <a:gd name="connsiteY6" fmla="*/ 161637 h 1062322"/>
                  <a:gd name="connsiteX7" fmla="*/ 140741 w 442657"/>
                  <a:gd name="connsiteY7" fmla="*/ 63 h 1062322"/>
                  <a:gd name="connsiteX8" fmla="*/ 140741 w 442657"/>
                  <a:gd name="connsiteY8" fmla="*/ 63 h 10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657" h="1062322">
                    <a:moveTo>
                      <a:pt x="140741" y="63"/>
                    </a:moveTo>
                    <a:cubicBezTo>
                      <a:pt x="140741" y="63"/>
                      <a:pt x="34150" y="-5869"/>
                      <a:pt x="14948" y="97412"/>
                    </a:cubicBezTo>
                    <a:cubicBezTo>
                      <a:pt x="-4255" y="200694"/>
                      <a:pt x="529" y="235670"/>
                      <a:pt x="529" y="235670"/>
                    </a:cubicBezTo>
                    <a:cubicBezTo>
                      <a:pt x="529" y="235670"/>
                      <a:pt x="173402" y="1069054"/>
                      <a:pt x="291702" y="1062282"/>
                    </a:cubicBezTo>
                    <a:cubicBezTo>
                      <a:pt x="291702" y="1062282"/>
                      <a:pt x="466119" y="1025111"/>
                      <a:pt x="439990" y="823109"/>
                    </a:cubicBezTo>
                    <a:cubicBezTo>
                      <a:pt x="413861" y="621106"/>
                      <a:pt x="431040" y="528849"/>
                      <a:pt x="431040" y="528849"/>
                    </a:cubicBezTo>
                    <a:lnTo>
                      <a:pt x="435772" y="161637"/>
                    </a:lnTo>
                    <a:cubicBezTo>
                      <a:pt x="435755" y="161620"/>
                      <a:pt x="248326" y="-1154"/>
                      <a:pt x="140741" y="63"/>
                    </a:cubicBezTo>
                    <a:lnTo>
                      <a:pt x="140741" y="63"/>
                    </a:lnTo>
                    <a:close/>
                  </a:path>
                </a:pathLst>
              </a:custGeom>
              <a:solidFill>
                <a:srgbClr val="4E4D4B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6058CCA-A8D8-45DA-A6FF-E4BB5155A18E}"/>
                  </a:ext>
                </a:extLst>
              </p:cNvPr>
              <p:cNvSpPr/>
              <p:nvPr/>
            </p:nvSpPr>
            <p:spPr>
              <a:xfrm>
                <a:off x="2593529" y="4130592"/>
                <a:ext cx="278651" cy="684024"/>
              </a:xfrm>
              <a:custGeom>
                <a:avLst/>
                <a:gdLst>
                  <a:gd name="connsiteX0" fmla="*/ 92216 w 278651"/>
                  <a:gd name="connsiteY0" fmla="*/ 104871 h 684024"/>
                  <a:gd name="connsiteX1" fmla="*/ 38090 w 278651"/>
                  <a:gd name="connsiteY1" fmla="*/ 37543 h 684024"/>
                  <a:gd name="connsiteX2" fmla="*/ 22831 w 278651"/>
                  <a:gd name="connsiteY2" fmla="*/ 12991 h 684024"/>
                  <a:gd name="connsiteX3" fmla="*/ 15698 w 278651"/>
                  <a:gd name="connsiteY3" fmla="*/ 698 h 684024"/>
                  <a:gd name="connsiteX4" fmla="*/ 1879 w 278651"/>
                  <a:gd name="connsiteY4" fmla="*/ 154249 h 684024"/>
                  <a:gd name="connsiteX5" fmla="*/ 80849 w 278651"/>
                  <a:gd name="connsiteY5" fmla="*/ 612689 h 684024"/>
                  <a:gd name="connsiteX6" fmla="*/ 278651 w 278651"/>
                  <a:gd name="connsiteY6" fmla="*/ 624605 h 68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651" h="684024">
                    <a:moveTo>
                      <a:pt x="92216" y="104871"/>
                    </a:moveTo>
                    <a:cubicBezTo>
                      <a:pt x="72088" y="84263"/>
                      <a:pt x="53794" y="62626"/>
                      <a:pt x="38090" y="37543"/>
                    </a:cubicBezTo>
                    <a:cubicBezTo>
                      <a:pt x="32980" y="29382"/>
                      <a:pt x="27786" y="21272"/>
                      <a:pt x="22831" y="12991"/>
                    </a:cubicBezTo>
                    <a:cubicBezTo>
                      <a:pt x="20413" y="8928"/>
                      <a:pt x="18544" y="-2988"/>
                      <a:pt x="15698" y="698"/>
                    </a:cubicBezTo>
                    <a:cubicBezTo>
                      <a:pt x="-5836" y="28524"/>
                      <a:pt x="628" y="118518"/>
                      <a:pt x="1879" y="154249"/>
                    </a:cubicBezTo>
                    <a:cubicBezTo>
                      <a:pt x="6817" y="295387"/>
                      <a:pt x="4468" y="494166"/>
                      <a:pt x="80849" y="612689"/>
                    </a:cubicBezTo>
                    <a:cubicBezTo>
                      <a:pt x="129610" y="688367"/>
                      <a:pt x="232840" y="720497"/>
                      <a:pt x="278651" y="624605"/>
                    </a:cubicBezTo>
                  </a:path>
                </a:pathLst>
              </a:custGeom>
              <a:solidFill>
                <a:srgbClr val="4B4849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63F1904-A124-4101-AB73-3E86419E5904}"/>
                </a:ext>
              </a:extLst>
            </p:cNvPr>
            <p:cNvSpPr/>
            <p:nvPr/>
          </p:nvSpPr>
          <p:spPr>
            <a:xfrm>
              <a:off x="2571073" y="3908322"/>
              <a:ext cx="648533" cy="646483"/>
            </a:xfrm>
            <a:custGeom>
              <a:avLst/>
              <a:gdLst>
                <a:gd name="connsiteX0" fmla="*/ 109701 w 648533"/>
                <a:gd name="connsiteY0" fmla="*/ 21085 h 646483"/>
                <a:gd name="connsiteX1" fmla="*/ 312852 w 648533"/>
                <a:gd name="connsiteY1" fmla="*/ 443504 h 646483"/>
                <a:gd name="connsiteX2" fmla="*/ 648534 w 648533"/>
                <a:gd name="connsiteY2" fmla="*/ 530481 h 646483"/>
                <a:gd name="connsiteX3" fmla="*/ 641573 w 648533"/>
                <a:gd name="connsiteY3" fmla="*/ 646484 h 646483"/>
                <a:gd name="connsiteX4" fmla="*/ 283431 w 648533"/>
                <a:gd name="connsiteY4" fmla="*/ 617440 h 646483"/>
                <a:gd name="connsiteX5" fmla="*/ 23427 w 648533"/>
                <a:gd name="connsiteY5" fmla="*/ 219676 h 646483"/>
                <a:gd name="connsiteX6" fmla="*/ 109701 w 648533"/>
                <a:gd name="connsiteY6" fmla="*/ 21085 h 646483"/>
                <a:gd name="connsiteX7" fmla="*/ 109701 w 648533"/>
                <a:gd name="connsiteY7" fmla="*/ 21085 h 6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533" h="646483">
                  <a:moveTo>
                    <a:pt x="109701" y="21085"/>
                  </a:moveTo>
                  <a:cubicBezTo>
                    <a:pt x="109701" y="21085"/>
                    <a:pt x="226578" y="100398"/>
                    <a:pt x="312852" y="443504"/>
                  </a:cubicBezTo>
                  <a:cubicBezTo>
                    <a:pt x="312852" y="443504"/>
                    <a:pt x="635744" y="537939"/>
                    <a:pt x="648534" y="530481"/>
                  </a:cubicBezTo>
                  <a:cubicBezTo>
                    <a:pt x="648534" y="530481"/>
                    <a:pt x="641196" y="596249"/>
                    <a:pt x="641573" y="646484"/>
                  </a:cubicBezTo>
                  <a:cubicBezTo>
                    <a:pt x="641573" y="646484"/>
                    <a:pt x="370630" y="641666"/>
                    <a:pt x="283431" y="617440"/>
                  </a:cubicBezTo>
                  <a:cubicBezTo>
                    <a:pt x="283431" y="617440"/>
                    <a:pt x="68295" y="427919"/>
                    <a:pt x="23427" y="219676"/>
                  </a:cubicBezTo>
                  <a:cubicBezTo>
                    <a:pt x="-21459" y="11433"/>
                    <a:pt x="-6594" y="-33024"/>
                    <a:pt x="109701" y="21085"/>
                  </a:cubicBezTo>
                  <a:lnTo>
                    <a:pt x="109701" y="21085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C3183F2-9E0A-4CA3-8925-2D7545548DFC}"/>
                </a:ext>
              </a:extLst>
            </p:cNvPr>
            <p:cNvSpPr/>
            <p:nvPr/>
          </p:nvSpPr>
          <p:spPr>
            <a:xfrm>
              <a:off x="1999723" y="5330960"/>
              <a:ext cx="953742" cy="404382"/>
            </a:xfrm>
            <a:custGeom>
              <a:avLst/>
              <a:gdLst>
                <a:gd name="connsiteX0" fmla="*/ 476871 w 953742"/>
                <a:gd name="connsiteY0" fmla="*/ 0 h 404382"/>
                <a:gd name="connsiteX1" fmla="*/ 953742 w 953742"/>
                <a:gd name="connsiteY1" fmla="*/ 202191 h 404382"/>
                <a:gd name="connsiteX2" fmla="*/ 476871 w 953742"/>
                <a:gd name="connsiteY2" fmla="*/ 404382 h 404382"/>
                <a:gd name="connsiteX3" fmla="*/ 0 w 953742"/>
                <a:gd name="connsiteY3" fmla="*/ 202191 h 404382"/>
                <a:gd name="connsiteX4" fmla="*/ 476871 w 953742"/>
                <a:gd name="connsiteY4" fmla="*/ 0 h 404382"/>
                <a:gd name="connsiteX5" fmla="*/ 476871 w 953742"/>
                <a:gd name="connsiteY5" fmla="*/ 0 h 40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742" h="404382">
                  <a:moveTo>
                    <a:pt x="476871" y="0"/>
                  </a:moveTo>
                  <a:cubicBezTo>
                    <a:pt x="740064" y="0"/>
                    <a:pt x="953742" y="90594"/>
                    <a:pt x="953742" y="202191"/>
                  </a:cubicBezTo>
                  <a:cubicBezTo>
                    <a:pt x="953742" y="313788"/>
                    <a:pt x="740064" y="404382"/>
                    <a:pt x="476871" y="404382"/>
                  </a:cubicBezTo>
                  <a:cubicBezTo>
                    <a:pt x="213678" y="404382"/>
                    <a:pt x="0" y="313788"/>
                    <a:pt x="0" y="202191"/>
                  </a:cubicBezTo>
                  <a:cubicBezTo>
                    <a:pt x="0" y="90594"/>
                    <a:pt x="213678" y="0"/>
                    <a:pt x="476871" y="0"/>
                  </a:cubicBezTo>
                  <a:lnTo>
                    <a:pt x="476871" y="0"/>
                  </a:lnTo>
                  <a:close/>
                </a:path>
              </a:pathLst>
            </a:custGeom>
            <a:solidFill>
              <a:srgbClr val="46454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B38CD08-4A61-4DB7-AA98-172D6B819D30}"/>
                </a:ext>
              </a:extLst>
            </p:cNvPr>
            <p:cNvSpPr/>
            <p:nvPr/>
          </p:nvSpPr>
          <p:spPr>
            <a:xfrm>
              <a:off x="2415849" y="5241806"/>
              <a:ext cx="119740" cy="291342"/>
            </a:xfrm>
            <a:custGeom>
              <a:avLst/>
              <a:gdLst>
                <a:gd name="connsiteX0" fmla="*/ 4029 w 119740"/>
                <a:gd name="connsiteY0" fmla="*/ 13870 h 291342"/>
                <a:gd name="connsiteX1" fmla="*/ 0 w 119740"/>
                <a:gd name="connsiteY1" fmla="*/ 267840 h 291342"/>
                <a:gd name="connsiteX2" fmla="*/ 118198 w 119740"/>
                <a:gd name="connsiteY2" fmla="*/ 266862 h 291342"/>
                <a:gd name="connsiteX3" fmla="*/ 119741 w 119740"/>
                <a:gd name="connsiteY3" fmla="*/ 0 h 291342"/>
                <a:gd name="connsiteX4" fmla="*/ 4029 w 119740"/>
                <a:gd name="connsiteY4" fmla="*/ 13870 h 291342"/>
                <a:gd name="connsiteX5" fmla="*/ 4029 w 119740"/>
                <a:gd name="connsiteY5" fmla="*/ 13870 h 29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0" h="291342">
                  <a:moveTo>
                    <a:pt x="4029" y="13870"/>
                  </a:moveTo>
                  <a:lnTo>
                    <a:pt x="0" y="267840"/>
                  </a:lnTo>
                  <a:cubicBezTo>
                    <a:pt x="0" y="267840"/>
                    <a:pt x="66934" y="321366"/>
                    <a:pt x="118198" y="266862"/>
                  </a:cubicBezTo>
                  <a:lnTo>
                    <a:pt x="119741" y="0"/>
                  </a:lnTo>
                  <a:lnTo>
                    <a:pt x="4029" y="13870"/>
                  </a:lnTo>
                  <a:lnTo>
                    <a:pt x="4029" y="13870"/>
                  </a:lnTo>
                  <a:close/>
                </a:path>
              </a:pathLst>
            </a:custGeom>
            <a:solidFill>
              <a:srgbClr val="2A3133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C858050-BB33-436A-B197-EA04FC99C492}"/>
                </a:ext>
              </a:extLst>
            </p:cNvPr>
            <p:cNvSpPr/>
            <p:nvPr/>
          </p:nvSpPr>
          <p:spPr>
            <a:xfrm>
              <a:off x="2395087" y="5152121"/>
              <a:ext cx="163014" cy="135903"/>
            </a:xfrm>
            <a:custGeom>
              <a:avLst/>
              <a:gdLst>
                <a:gd name="connsiteX0" fmla="*/ 86 w 163014"/>
                <a:gd name="connsiteY0" fmla="*/ 0 h 135903"/>
                <a:gd name="connsiteX1" fmla="*/ 0 w 163014"/>
                <a:gd name="connsiteY1" fmla="*/ 109093 h 135903"/>
                <a:gd name="connsiteX2" fmla="*/ 160563 w 163014"/>
                <a:gd name="connsiteY2" fmla="*/ 114563 h 135903"/>
                <a:gd name="connsiteX3" fmla="*/ 163015 w 163014"/>
                <a:gd name="connsiteY3" fmla="*/ 308 h 135903"/>
                <a:gd name="connsiteX4" fmla="*/ 86 w 163014"/>
                <a:gd name="connsiteY4" fmla="*/ 0 h 135903"/>
                <a:gd name="connsiteX5" fmla="*/ 86 w 163014"/>
                <a:gd name="connsiteY5" fmla="*/ 0 h 1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14" h="135903">
                  <a:moveTo>
                    <a:pt x="86" y="0"/>
                  </a:moveTo>
                  <a:lnTo>
                    <a:pt x="0" y="109093"/>
                  </a:lnTo>
                  <a:cubicBezTo>
                    <a:pt x="0" y="109093"/>
                    <a:pt x="61945" y="165586"/>
                    <a:pt x="160563" y="114563"/>
                  </a:cubicBezTo>
                  <a:lnTo>
                    <a:pt x="163015" y="30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4C50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1760874" y="3598526"/>
              <a:ext cx="1188779" cy="1590037"/>
              <a:chOff x="1760874" y="3598526"/>
              <a:chExt cx="1188779" cy="1590037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442BABD-DB44-4525-BC13-236A480EDE9D}"/>
                  </a:ext>
                </a:extLst>
              </p:cNvPr>
              <p:cNvSpPr/>
              <p:nvPr/>
            </p:nvSpPr>
            <p:spPr>
              <a:xfrm>
                <a:off x="1760874" y="3776217"/>
                <a:ext cx="1188779" cy="1412346"/>
              </a:xfrm>
              <a:custGeom>
                <a:avLst/>
                <a:gdLst>
                  <a:gd name="connsiteX0" fmla="*/ 91676 w 1188779"/>
                  <a:gd name="connsiteY0" fmla="*/ 0 h 1412346"/>
                  <a:gd name="connsiteX1" fmla="*/ 589567 w 1188779"/>
                  <a:gd name="connsiteY1" fmla="*/ 273583 h 1412346"/>
                  <a:gd name="connsiteX2" fmla="*/ 682013 w 1188779"/>
                  <a:gd name="connsiteY2" fmla="*/ 764959 h 1412346"/>
                  <a:gd name="connsiteX3" fmla="*/ 860955 w 1188779"/>
                  <a:gd name="connsiteY3" fmla="*/ 1164146 h 1412346"/>
                  <a:gd name="connsiteX4" fmla="*/ 1188751 w 1188779"/>
                  <a:gd name="connsiteY4" fmla="*/ 1107841 h 1412346"/>
                  <a:gd name="connsiteX5" fmla="*/ 816738 w 1188779"/>
                  <a:gd name="connsiteY5" fmla="*/ 1401535 h 1412346"/>
                  <a:gd name="connsiteX6" fmla="*/ 560078 w 1188779"/>
                  <a:gd name="connsiteY6" fmla="*/ 1366371 h 1412346"/>
                  <a:gd name="connsiteX7" fmla="*/ 161662 w 1188779"/>
                  <a:gd name="connsiteY7" fmla="*/ 1122226 h 1412346"/>
                  <a:gd name="connsiteX8" fmla="*/ 45196 w 1188779"/>
                  <a:gd name="connsiteY8" fmla="*/ 24535 h 1412346"/>
                  <a:gd name="connsiteX9" fmla="*/ 91676 w 1188779"/>
                  <a:gd name="connsiteY9" fmla="*/ 0 h 1412346"/>
                  <a:gd name="connsiteX10" fmla="*/ 91676 w 1188779"/>
                  <a:gd name="connsiteY10" fmla="*/ 0 h 141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8779" h="1412346">
                    <a:moveTo>
                      <a:pt x="91676" y="0"/>
                    </a:moveTo>
                    <a:cubicBezTo>
                      <a:pt x="91676" y="0"/>
                      <a:pt x="512226" y="76655"/>
                      <a:pt x="589567" y="273583"/>
                    </a:cubicBezTo>
                    <a:cubicBezTo>
                      <a:pt x="589567" y="273583"/>
                      <a:pt x="565461" y="609111"/>
                      <a:pt x="682013" y="764959"/>
                    </a:cubicBezTo>
                    <a:cubicBezTo>
                      <a:pt x="798565" y="920806"/>
                      <a:pt x="856412" y="1121557"/>
                      <a:pt x="860955" y="1164146"/>
                    </a:cubicBezTo>
                    <a:cubicBezTo>
                      <a:pt x="860955" y="1164146"/>
                      <a:pt x="1076262" y="1139011"/>
                      <a:pt x="1188751" y="1107841"/>
                    </a:cubicBezTo>
                    <a:cubicBezTo>
                      <a:pt x="1188751" y="1107841"/>
                      <a:pt x="1199278" y="1249168"/>
                      <a:pt x="816738" y="1401535"/>
                    </a:cubicBezTo>
                    <a:cubicBezTo>
                      <a:pt x="816738" y="1401535"/>
                      <a:pt x="700358" y="1441997"/>
                      <a:pt x="560078" y="1366371"/>
                    </a:cubicBezTo>
                    <a:cubicBezTo>
                      <a:pt x="419797" y="1290744"/>
                      <a:pt x="202416" y="1170815"/>
                      <a:pt x="161662" y="1122226"/>
                    </a:cubicBezTo>
                    <a:cubicBezTo>
                      <a:pt x="120926" y="1073637"/>
                      <a:pt x="-91261" y="216627"/>
                      <a:pt x="45196" y="24535"/>
                    </a:cubicBezTo>
                    <a:lnTo>
                      <a:pt x="91676" y="0"/>
                    </a:lnTo>
                    <a:lnTo>
                      <a:pt x="91676" y="0"/>
                    </a:lnTo>
                    <a:close/>
                  </a:path>
                </a:pathLst>
              </a:custGeom>
              <a:solidFill>
                <a:srgbClr val="62615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1FE8B7C-B15F-49D5-B1B5-7724D875765B}"/>
                  </a:ext>
                </a:extLst>
              </p:cNvPr>
              <p:cNvSpPr/>
              <p:nvPr/>
            </p:nvSpPr>
            <p:spPr>
              <a:xfrm>
                <a:off x="1798783" y="3598526"/>
                <a:ext cx="1091626" cy="1494023"/>
              </a:xfrm>
              <a:custGeom>
                <a:avLst/>
                <a:gdLst>
                  <a:gd name="connsiteX0" fmla="*/ 0 w 1091626"/>
                  <a:gd name="connsiteY0" fmla="*/ 201265 h 1494023"/>
                  <a:gd name="connsiteX1" fmla="*/ 483180 w 1091626"/>
                  <a:gd name="connsiteY1" fmla="*/ 443267 h 1494023"/>
                  <a:gd name="connsiteX2" fmla="*/ 492885 w 1091626"/>
                  <a:gd name="connsiteY2" fmla="*/ 637708 h 1494023"/>
                  <a:gd name="connsiteX3" fmla="*/ 558138 w 1091626"/>
                  <a:gd name="connsiteY3" fmla="*/ 1035610 h 1494023"/>
                  <a:gd name="connsiteX4" fmla="*/ 635582 w 1091626"/>
                  <a:gd name="connsiteY4" fmla="*/ 1215889 h 1494023"/>
                  <a:gd name="connsiteX5" fmla="*/ 859702 w 1091626"/>
                  <a:gd name="connsiteY5" fmla="*/ 1485820 h 1494023"/>
                  <a:gd name="connsiteX6" fmla="*/ 1030757 w 1091626"/>
                  <a:gd name="connsiteY6" fmla="*/ 1363113 h 1494023"/>
                  <a:gd name="connsiteX7" fmla="*/ 889860 w 1091626"/>
                  <a:gd name="connsiteY7" fmla="*/ 909902 h 1494023"/>
                  <a:gd name="connsiteX8" fmla="*/ 211569 w 1091626"/>
                  <a:gd name="connsiteY8" fmla="*/ 0 h 149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626" h="1494023">
                    <a:moveTo>
                      <a:pt x="0" y="201265"/>
                    </a:moveTo>
                    <a:cubicBezTo>
                      <a:pt x="200802" y="252426"/>
                      <a:pt x="339608" y="270703"/>
                      <a:pt x="483180" y="443267"/>
                    </a:cubicBezTo>
                    <a:cubicBezTo>
                      <a:pt x="510990" y="476700"/>
                      <a:pt x="492490" y="599424"/>
                      <a:pt x="492885" y="637708"/>
                    </a:cubicBezTo>
                    <a:cubicBezTo>
                      <a:pt x="494239" y="768233"/>
                      <a:pt x="508606" y="913143"/>
                      <a:pt x="558138" y="1035610"/>
                    </a:cubicBezTo>
                    <a:cubicBezTo>
                      <a:pt x="582793" y="1096543"/>
                      <a:pt x="614254" y="1153361"/>
                      <a:pt x="635582" y="1215889"/>
                    </a:cubicBezTo>
                    <a:cubicBezTo>
                      <a:pt x="672718" y="1324777"/>
                      <a:pt x="691064" y="1538455"/>
                      <a:pt x="859702" y="1485820"/>
                    </a:cubicBezTo>
                    <a:cubicBezTo>
                      <a:pt x="927784" y="1464577"/>
                      <a:pt x="985100" y="1416623"/>
                      <a:pt x="1030757" y="1363113"/>
                    </a:cubicBezTo>
                    <a:cubicBezTo>
                      <a:pt x="1197081" y="1168192"/>
                      <a:pt x="979442" y="1080358"/>
                      <a:pt x="889860" y="909902"/>
                    </a:cubicBezTo>
                    <a:cubicBezTo>
                      <a:pt x="735332" y="615900"/>
                      <a:pt x="469619" y="240990"/>
                      <a:pt x="211569" y="0"/>
                    </a:cubicBezTo>
                  </a:path>
                </a:pathLst>
              </a:custGeom>
              <a:solidFill>
                <a:srgbClr val="44434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A83494-7113-4429-840E-48222AD12960}"/>
                </a:ext>
              </a:extLst>
            </p:cNvPr>
            <p:cNvSpPr/>
            <p:nvPr/>
          </p:nvSpPr>
          <p:spPr>
            <a:xfrm>
              <a:off x="5920801" y="2958201"/>
              <a:ext cx="719924" cy="996849"/>
            </a:xfrm>
            <a:custGeom>
              <a:avLst/>
              <a:gdLst>
                <a:gd name="connsiteX0" fmla="*/ 707626 w 719924"/>
                <a:gd name="connsiteY0" fmla="*/ 973727 h 996849"/>
                <a:gd name="connsiteX1" fmla="*/ 695659 w 719924"/>
                <a:gd name="connsiteY1" fmla="*/ 993770 h 996849"/>
                <a:gd name="connsiteX2" fmla="*/ 672307 w 719924"/>
                <a:gd name="connsiteY2" fmla="*/ 993770 h 996849"/>
                <a:gd name="connsiteX3" fmla="*/ 11968 w 719924"/>
                <a:gd name="connsiteY3" fmla="*/ 619031 h 996849"/>
                <a:gd name="connsiteX4" fmla="*/ 1 w 719924"/>
                <a:gd name="connsiteY4" fmla="*/ 598320 h 996849"/>
                <a:gd name="connsiteX5" fmla="*/ 3550 w 719924"/>
                <a:gd name="connsiteY5" fmla="*/ 23500 h 996849"/>
                <a:gd name="connsiteX6" fmla="*/ 15466 w 719924"/>
                <a:gd name="connsiteY6" fmla="*/ 3114 h 996849"/>
                <a:gd name="connsiteX7" fmla="*/ 39074 w 719924"/>
                <a:gd name="connsiteY7" fmla="*/ 3200 h 996849"/>
                <a:gd name="connsiteX8" fmla="*/ 708141 w 719924"/>
                <a:gd name="connsiteY8" fmla="*/ 391517 h 996849"/>
                <a:gd name="connsiteX9" fmla="*/ 719919 w 719924"/>
                <a:gd name="connsiteY9" fmla="*/ 412485 h 996849"/>
                <a:gd name="connsiteX10" fmla="*/ 707626 w 719924"/>
                <a:gd name="connsiteY10" fmla="*/ 973727 h 996849"/>
                <a:gd name="connsiteX11" fmla="*/ 707626 w 719924"/>
                <a:gd name="connsiteY11" fmla="*/ 973727 h 99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24" h="996849">
                  <a:moveTo>
                    <a:pt x="707626" y="973727"/>
                  </a:moveTo>
                  <a:cubicBezTo>
                    <a:pt x="707438" y="982059"/>
                    <a:pt x="702894" y="989672"/>
                    <a:pt x="695659" y="993770"/>
                  </a:cubicBezTo>
                  <a:cubicBezTo>
                    <a:pt x="688424" y="997867"/>
                    <a:pt x="679543" y="997884"/>
                    <a:pt x="672307" y="993770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27" y="614796"/>
                    <a:pt x="-68" y="606875"/>
                    <a:pt x="1" y="598320"/>
                  </a:cubicBezTo>
                  <a:cubicBezTo>
                    <a:pt x="481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88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19" y="412485"/>
                  </a:cubicBezTo>
                  <a:lnTo>
                    <a:pt x="707626" y="973727"/>
                  </a:lnTo>
                  <a:lnTo>
                    <a:pt x="707626" y="973727"/>
                  </a:lnTo>
                  <a:close/>
                </a:path>
              </a:pathLst>
            </a:custGeom>
            <a:solidFill>
              <a:srgbClr val="D1206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DB56ABB-981C-45C8-BBDF-2D03883003D3}"/>
                </a:ext>
              </a:extLst>
            </p:cNvPr>
            <p:cNvSpPr/>
            <p:nvPr/>
          </p:nvSpPr>
          <p:spPr>
            <a:xfrm>
              <a:off x="5902575" y="2947674"/>
              <a:ext cx="719909" cy="996855"/>
            </a:xfrm>
            <a:custGeom>
              <a:avLst/>
              <a:gdLst>
                <a:gd name="connsiteX0" fmla="*/ 707627 w 719909"/>
                <a:gd name="connsiteY0" fmla="*/ 973727 h 996855"/>
                <a:gd name="connsiteX1" fmla="*/ 695659 w 719909"/>
                <a:gd name="connsiteY1" fmla="*/ 993769 h 996855"/>
                <a:gd name="connsiteX2" fmla="*/ 672308 w 719909"/>
                <a:gd name="connsiteY2" fmla="*/ 993769 h 996855"/>
                <a:gd name="connsiteX3" fmla="*/ 11968 w 719909"/>
                <a:gd name="connsiteY3" fmla="*/ 619031 h 996855"/>
                <a:gd name="connsiteX4" fmla="*/ 1 w 719909"/>
                <a:gd name="connsiteY4" fmla="*/ 598320 h 996855"/>
                <a:gd name="connsiteX5" fmla="*/ 3550 w 719909"/>
                <a:gd name="connsiteY5" fmla="*/ 23500 h 996855"/>
                <a:gd name="connsiteX6" fmla="*/ 15466 w 719909"/>
                <a:gd name="connsiteY6" fmla="*/ 3114 h 996855"/>
                <a:gd name="connsiteX7" fmla="*/ 39074 w 719909"/>
                <a:gd name="connsiteY7" fmla="*/ 3200 h 996855"/>
                <a:gd name="connsiteX8" fmla="*/ 708141 w 719909"/>
                <a:gd name="connsiteY8" fmla="*/ 391517 h 996855"/>
                <a:gd name="connsiteX9" fmla="*/ 719902 w 719909"/>
                <a:gd name="connsiteY9" fmla="*/ 412485 h 996855"/>
                <a:gd name="connsiteX10" fmla="*/ 707627 w 719909"/>
                <a:gd name="connsiteY10" fmla="*/ 973727 h 996855"/>
                <a:gd name="connsiteX11" fmla="*/ 707627 w 719909"/>
                <a:gd name="connsiteY11" fmla="*/ 973727 h 9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09" h="996855">
                  <a:moveTo>
                    <a:pt x="707627" y="973727"/>
                  </a:moveTo>
                  <a:cubicBezTo>
                    <a:pt x="707455" y="982060"/>
                    <a:pt x="702895" y="989672"/>
                    <a:pt x="695659" y="993769"/>
                  </a:cubicBezTo>
                  <a:cubicBezTo>
                    <a:pt x="688424" y="997884"/>
                    <a:pt x="679543" y="997884"/>
                    <a:pt x="672308" y="993769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10" y="614796"/>
                    <a:pt x="-67" y="606875"/>
                    <a:pt x="1" y="598320"/>
                  </a:cubicBezTo>
                  <a:cubicBezTo>
                    <a:pt x="464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70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02" y="412485"/>
                  </a:cubicBezTo>
                  <a:cubicBezTo>
                    <a:pt x="718257" y="488369"/>
                    <a:pt x="710301" y="852220"/>
                    <a:pt x="707627" y="973727"/>
                  </a:cubicBezTo>
                  <a:lnTo>
                    <a:pt x="707627" y="973727"/>
                  </a:lnTo>
                  <a:close/>
                </a:path>
              </a:pathLst>
            </a:custGeom>
            <a:solidFill>
              <a:srgbClr val="E2447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EFA7E6E-D235-4565-87B3-EDB5DE431750}"/>
                </a:ext>
              </a:extLst>
            </p:cNvPr>
            <p:cNvSpPr/>
            <p:nvPr/>
          </p:nvSpPr>
          <p:spPr>
            <a:xfrm>
              <a:off x="5943090" y="3006758"/>
              <a:ext cx="637096" cy="879092"/>
            </a:xfrm>
            <a:custGeom>
              <a:avLst/>
              <a:gdLst>
                <a:gd name="connsiteX0" fmla="*/ 627284 w 637096"/>
                <a:gd name="connsiteY0" fmla="*/ 855921 h 879092"/>
                <a:gd name="connsiteX1" fmla="*/ 615334 w 637096"/>
                <a:gd name="connsiteY1" fmla="*/ 875998 h 879092"/>
                <a:gd name="connsiteX2" fmla="*/ 591966 w 637096"/>
                <a:gd name="connsiteY2" fmla="*/ 876015 h 879092"/>
                <a:gd name="connsiteX3" fmla="*/ 11985 w 637096"/>
                <a:gd name="connsiteY3" fmla="*/ 546866 h 879092"/>
                <a:gd name="connsiteX4" fmla="*/ 0 w 637096"/>
                <a:gd name="connsiteY4" fmla="*/ 526189 h 879092"/>
                <a:gd name="connsiteX5" fmla="*/ 2160 w 637096"/>
                <a:gd name="connsiteY5" fmla="*/ 23549 h 879092"/>
                <a:gd name="connsiteX6" fmla="*/ 14059 w 637096"/>
                <a:gd name="connsiteY6" fmla="*/ 3129 h 879092"/>
                <a:gd name="connsiteX7" fmla="*/ 37685 w 637096"/>
                <a:gd name="connsiteY7" fmla="*/ 3198 h 879092"/>
                <a:gd name="connsiteX8" fmla="*/ 625313 w 637096"/>
                <a:gd name="connsiteY8" fmla="*/ 344246 h 879092"/>
                <a:gd name="connsiteX9" fmla="*/ 637091 w 637096"/>
                <a:gd name="connsiteY9" fmla="*/ 365180 h 879092"/>
                <a:gd name="connsiteX10" fmla="*/ 627284 w 637096"/>
                <a:gd name="connsiteY10" fmla="*/ 855921 h 879092"/>
                <a:gd name="connsiteX11" fmla="*/ 627284 w 637096"/>
                <a:gd name="connsiteY11" fmla="*/ 855921 h 87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096" h="879092">
                  <a:moveTo>
                    <a:pt x="627284" y="855921"/>
                  </a:moveTo>
                  <a:cubicBezTo>
                    <a:pt x="627113" y="864254"/>
                    <a:pt x="622586" y="871883"/>
                    <a:pt x="615334" y="875998"/>
                  </a:cubicBezTo>
                  <a:cubicBezTo>
                    <a:pt x="608082" y="880113"/>
                    <a:pt x="599218" y="880130"/>
                    <a:pt x="591966" y="876015"/>
                  </a:cubicBezTo>
                  <a:cubicBezTo>
                    <a:pt x="473288" y="808670"/>
                    <a:pt x="85365" y="588511"/>
                    <a:pt x="11985" y="546866"/>
                  </a:cubicBezTo>
                  <a:cubicBezTo>
                    <a:pt x="4543" y="542648"/>
                    <a:pt x="-34" y="534744"/>
                    <a:pt x="0" y="526189"/>
                  </a:cubicBezTo>
                  <a:cubicBezTo>
                    <a:pt x="309" y="455928"/>
                    <a:pt x="1680" y="137666"/>
                    <a:pt x="2160" y="23549"/>
                  </a:cubicBezTo>
                  <a:cubicBezTo>
                    <a:pt x="2195" y="15113"/>
                    <a:pt x="6738" y="7330"/>
                    <a:pt x="14059" y="3129"/>
                  </a:cubicBezTo>
                  <a:cubicBezTo>
                    <a:pt x="21380" y="-1071"/>
                    <a:pt x="30381" y="-1037"/>
                    <a:pt x="37685" y="3198"/>
                  </a:cubicBezTo>
                  <a:cubicBezTo>
                    <a:pt x="158454" y="73304"/>
                    <a:pt x="551384" y="301349"/>
                    <a:pt x="625313" y="344246"/>
                  </a:cubicBezTo>
                  <a:cubicBezTo>
                    <a:pt x="632754" y="348566"/>
                    <a:pt x="637263" y="356573"/>
                    <a:pt x="637091" y="365180"/>
                  </a:cubicBezTo>
                  <a:cubicBezTo>
                    <a:pt x="635720" y="434669"/>
                    <a:pt x="629513" y="744890"/>
                    <a:pt x="627284" y="855921"/>
                  </a:cubicBezTo>
                  <a:lnTo>
                    <a:pt x="627284" y="855921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AD94BDF-A351-4E5E-B679-748A1A13F65B}"/>
                </a:ext>
              </a:extLst>
            </p:cNvPr>
            <p:cNvSpPr/>
            <p:nvPr/>
          </p:nvSpPr>
          <p:spPr>
            <a:xfrm>
              <a:off x="6075947" y="3217798"/>
              <a:ext cx="341875" cy="456575"/>
            </a:xfrm>
            <a:custGeom>
              <a:avLst/>
              <a:gdLst>
                <a:gd name="connsiteX0" fmla="*/ 337534 w 341875"/>
                <a:gd name="connsiteY0" fmla="*/ 433364 h 456575"/>
                <a:gd name="connsiteX1" fmla="*/ 325601 w 341875"/>
                <a:gd name="connsiteY1" fmla="*/ 453475 h 456575"/>
                <a:gd name="connsiteX2" fmla="*/ 302215 w 341875"/>
                <a:gd name="connsiteY2" fmla="*/ 453492 h 456575"/>
                <a:gd name="connsiteX3" fmla="*/ 11984 w 341875"/>
                <a:gd name="connsiteY3" fmla="*/ 288780 h 456575"/>
                <a:gd name="connsiteX4" fmla="*/ 0 w 341875"/>
                <a:gd name="connsiteY4" fmla="*/ 268154 h 456575"/>
                <a:gd name="connsiteX5" fmla="*/ 600 w 341875"/>
                <a:gd name="connsiteY5" fmla="*/ 23598 h 456575"/>
                <a:gd name="connsiteX6" fmla="*/ 12482 w 341875"/>
                <a:gd name="connsiteY6" fmla="*/ 3144 h 456575"/>
                <a:gd name="connsiteX7" fmla="*/ 36125 w 341875"/>
                <a:gd name="connsiteY7" fmla="*/ 3195 h 456575"/>
                <a:gd name="connsiteX8" fmla="*/ 330093 w 341875"/>
                <a:gd name="connsiteY8" fmla="*/ 173805 h 456575"/>
                <a:gd name="connsiteX9" fmla="*/ 341871 w 341875"/>
                <a:gd name="connsiteY9" fmla="*/ 194688 h 456575"/>
                <a:gd name="connsiteX10" fmla="*/ 337534 w 341875"/>
                <a:gd name="connsiteY10" fmla="*/ 433364 h 456575"/>
                <a:gd name="connsiteX11" fmla="*/ 337534 w 341875"/>
                <a:gd name="connsiteY11" fmla="*/ 433364 h 45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75" h="456575">
                  <a:moveTo>
                    <a:pt x="337534" y="433364"/>
                  </a:moveTo>
                  <a:cubicBezTo>
                    <a:pt x="337379" y="441696"/>
                    <a:pt x="332853" y="449343"/>
                    <a:pt x="325601" y="453475"/>
                  </a:cubicBezTo>
                  <a:cubicBezTo>
                    <a:pt x="318348" y="457607"/>
                    <a:pt x="309467" y="457607"/>
                    <a:pt x="302215" y="453492"/>
                  </a:cubicBezTo>
                  <a:cubicBezTo>
                    <a:pt x="228440" y="411624"/>
                    <a:pt x="58584" y="315217"/>
                    <a:pt x="11984" y="288780"/>
                  </a:cubicBezTo>
                  <a:cubicBezTo>
                    <a:pt x="4560" y="284562"/>
                    <a:pt x="-17" y="276693"/>
                    <a:pt x="0" y="268154"/>
                  </a:cubicBezTo>
                  <a:cubicBezTo>
                    <a:pt x="103" y="225035"/>
                    <a:pt x="429" y="91698"/>
                    <a:pt x="600" y="23598"/>
                  </a:cubicBezTo>
                  <a:cubicBezTo>
                    <a:pt x="617" y="15145"/>
                    <a:pt x="5144" y="7345"/>
                    <a:pt x="12482" y="3144"/>
                  </a:cubicBezTo>
                  <a:cubicBezTo>
                    <a:pt x="19820" y="-1074"/>
                    <a:pt x="28821" y="-1039"/>
                    <a:pt x="36125" y="3195"/>
                  </a:cubicBezTo>
                  <a:cubicBezTo>
                    <a:pt x="111168" y="46744"/>
                    <a:pt x="283150" y="146562"/>
                    <a:pt x="330093" y="173805"/>
                  </a:cubicBezTo>
                  <a:cubicBezTo>
                    <a:pt x="337517" y="178109"/>
                    <a:pt x="342026" y="186116"/>
                    <a:pt x="341871" y="194688"/>
                  </a:cubicBezTo>
                  <a:cubicBezTo>
                    <a:pt x="341083" y="237311"/>
                    <a:pt x="338734" y="367132"/>
                    <a:pt x="337534" y="433364"/>
                  </a:cubicBezTo>
                  <a:lnTo>
                    <a:pt x="337534" y="433364"/>
                  </a:lnTo>
                  <a:close/>
                </a:path>
              </a:pathLst>
            </a:custGeom>
            <a:solidFill>
              <a:srgbClr val="3E3C3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BD68932-FCE4-488E-B231-22AB20D45A2E}"/>
                </a:ext>
              </a:extLst>
            </p:cNvPr>
            <p:cNvSpPr/>
            <p:nvPr/>
          </p:nvSpPr>
          <p:spPr>
            <a:xfrm>
              <a:off x="6114621" y="3267795"/>
              <a:ext cx="139783" cy="86149"/>
            </a:xfrm>
            <a:custGeom>
              <a:avLst/>
              <a:gdLst>
                <a:gd name="connsiteX0" fmla="*/ 137577 w 139783"/>
                <a:gd name="connsiteY0" fmla="*/ 74653 h 86149"/>
                <a:gd name="connsiteX1" fmla="*/ 138554 w 139783"/>
                <a:gd name="connsiteY1" fmla="*/ 83397 h 86149"/>
                <a:gd name="connsiteX2" fmla="*/ 129947 w 139783"/>
                <a:gd name="connsiteY2" fmla="*/ 85300 h 86149"/>
                <a:gd name="connsiteX3" fmla="*/ 3708 w 139783"/>
                <a:gd name="connsiteY3" fmla="*/ 13651 h 86149"/>
                <a:gd name="connsiteX4" fmla="*/ 2354 w 139783"/>
                <a:gd name="connsiteY4" fmla="*/ 12657 h 86149"/>
                <a:gd name="connsiteX5" fmla="*/ 2354 w 139783"/>
                <a:gd name="connsiteY5" fmla="*/ 12657 h 86149"/>
                <a:gd name="connsiteX6" fmla="*/ 1428 w 139783"/>
                <a:gd name="connsiteY6" fmla="*/ 2970 h 86149"/>
                <a:gd name="connsiteX7" fmla="*/ 10961 w 139783"/>
                <a:gd name="connsiteY7" fmla="*/ 998 h 86149"/>
                <a:gd name="connsiteX8" fmla="*/ 136342 w 139783"/>
                <a:gd name="connsiteY8" fmla="*/ 73762 h 86149"/>
                <a:gd name="connsiteX9" fmla="*/ 137559 w 139783"/>
                <a:gd name="connsiteY9" fmla="*/ 74636 h 86149"/>
                <a:gd name="connsiteX10" fmla="*/ 137577 w 139783"/>
                <a:gd name="connsiteY10" fmla="*/ 74653 h 86149"/>
                <a:gd name="connsiteX11" fmla="*/ 137577 w 139783"/>
                <a:gd name="connsiteY11" fmla="*/ 74653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9">
                  <a:moveTo>
                    <a:pt x="137577" y="74653"/>
                  </a:moveTo>
                  <a:cubicBezTo>
                    <a:pt x="140097" y="76882"/>
                    <a:pt x="140508" y="80671"/>
                    <a:pt x="138554" y="83397"/>
                  </a:cubicBezTo>
                  <a:cubicBezTo>
                    <a:pt x="136599" y="86140"/>
                    <a:pt x="132879" y="86946"/>
                    <a:pt x="129947" y="85300"/>
                  </a:cubicBezTo>
                  <a:cubicBezTo>
                    <a:pt x="79695" y="56788"/>
                    <a:pt x="11492" y="18075"/>
                    <a:pt x="3708" y="13651"/>
                  </a:cubicBezTo>
                  <a:cubicBezTo>
                    <a:pt x="3228" y="13377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36"/>
                    <a:pt x="137577" y="74636"/>
                    <a:pt x="137577" y="74653"/>
                  </a:cubicBezTo>
                  <a:lnTo>
                    <a:pt x="137577" y="74653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3A9D922-CC32-432E-A9C7-98E23DA75A8A}"/>
                </a:ext>
              </a:extLst>
            </p:cNvPr>
            <p:cNvSpPr/>
            <p:nvPr/>
          </p:nvSpPr>
          <p:spPr>
            <a:xfrm>
              <a:off x="6114621" y="3301939"/>
              <a:ext cx="139783" cy="86150"/>
            </a:xfrm>
            <a:custGeom>
              <a:avLst/>
              <a:gdLst>
                <a:gd name="connsiteX0" fmla="*/ 137577 w 139783"/>
                <a:gd name="connsiteY0" fmla="*/ 74646 h 86150"/>
                <a:gd name="connsiteX1" fmla="*/ 138554 w 139783"/>
                <a:gd name="connsiteY1" fmla="*/ 83407 h 86150"/>
                <a:gd name="connsiteX2" fmla="*/ 129947 w 139783"/>
                <a:gd name="connsiteY2" fmla="*/ 85293 h 86150"/>
                <a:gd name="connsiteX3" fmla="*/ 3708 w 139783"/>
                <a:gd name="connsiteY3" fmla="*/ 13644 h 86150"/>
                <a:gd name="connsiteX4" fmla="*/ 2354 w 139783"/>
                <a:gd name="connsiteY4" fmla="*/ 12649 h 86150"/>
                <a:gd name="connsiteX5" fmla="*/ 2354 w 139783"/>
                <a:gd name="connsiteY5" fmla="*/ 12649 h 86150"/>
                <a:gd name="connsiteX6" fmla="*/ 1428 w 139783"/>
                <a:gd name="connsiteY6" fmla="*/ 2962 h 86150"/>
                <a:gd name="connsiteX7" fmla="*/ 10961 w 139783"/>
                <a:gd name="connsiteY7" fmla="*/ 991 h 86150"/>
                <a:gd name="connsiteX8" fmla="*/ 136342 w 139783"/>
                <a:gd name="connsiteY8" fmla="*/ 73754 h 86150"/>
                <a:gd name="connsiteX9" fmla="*/ 137559 w 139783"/>
                <a:gd name="connsiteY9" fmla="*/ 74628 h 86150"/>
                <a:gd name="connsiteX10" fmla="*/ 137577 w 139783"/>
                <a:gd name="connsiteY10" fmla="*/ 74646 h 86150"/>
                <a:gd name="connsiteX11" fmla="*/ 137577 w 139783"/>
                <a:gd name="connsiteY11" fmla="*/ 74646 h 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50">
                  <a:moveTo>
                    <a:pt x="137577" y="74646"/>
                  </a:moveTo>
                  <a:cubicBezTo>
                    <a:pt x="140097" y="76875"/>
                    <a:pt x="140508" y="80664"/>
                    <a:pt x="138554" y="83407"/>
                  </a:cubicBezTo>
                  <a:cubicBezTo>
                    <a:pt x="136599" y="86133"/>
                    <a:pt x="132879" y="86956"/>
                    <a:pt x="129947" y="85293"/>
                  </a:cubicBezTo>
                  <a:cubicBezTo>
                    <a:pt x="79695" y="56780"/>
                    <a:pt x="11492" y="18067"/>
                    <a:pt x="3708" y="13644"/>
                  </a:cubicBezTo>
                  <a:cubicBezTo>
                    <a:pt x="3228" y="13369"/>
                    <a:pt x="2765" y="13027"/>
                    <a:pt x="2354" y="12649"/>
                  </a:cubicBezTo>
                  <a:lnTo>
                    <a:pt x="2354" y="12649"/>
                  </a:lnTo>
                  <a:cubicBezTo>
                    <a:pt x="-389" y="10129"/>
                    <a:pt x="-784" y="5946"/>
                    <a:pt x="1428" y="2962"/>
                  </a:cubicBezTo>
                  <a:cubicBezTo>
                    <a:pt x="3640" y="-38"/>
                    <a:pt x="7737" y="-878"/>
                    <a:pt x="10961" y="991"/>
                  </a:cubicBezTo>
                  <a:cubicBezTo>
                    <a:pt x="61813" y="30497"/>
                    <a:pt x="129038" y="69519"/>
                    <a:pt x="136342" y="73754"/>
                  </a:cubicBezTo>
                  <a:cubicBezTo>
                    <a:pt x="136771" y="74011"/>
                    <a:pt x="137182" y="74303"/>
                    <a:pt x="137559" y="74628"/>
                  </a:cubicBezTo>
                  <a:cubicBezTo>
                    <a:pt x="137577" y="74628"/>
                    <a:pt x="137577" y="74646"/>
                    <a:pt x="137577" y="74646"/>
                  </a:cubicBezTo>
                  <a:lnTo>
                    <a:pt x="137577" y="7464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B916CFB-A8D4-4288-A489-2B4BF52E13C4}"/>
                </a:ext>
              </a:extLst>
            </p:cNvPr>
            <p:cNvSpPr/>
            <p:nvPr/>
          </p:nvSpPr>
          <p:spPr>
            <a:xfrm>
              <a:off x="6114621" y="3331061"/>
              <a:ext cx="139783" cy="86144"/>
            </a:xfrm>
            <a:custGeom>
              <a:avLst/>
              <a:gdLst>
                <a:gd name="connsiteX0" fmla="*/ 137577 w 139783"/>
                <a:gd name="connsiteY0" fmla="*/ 74636 h 86144"/>
                <a:gd name="connsiteX1" fmla="*/ 138554 w 139783"/>
                <a:gd name="connsiteY1" fmla="*/ 83397 h 86144"/>
                <a:gd name="connsiteX2" fmla="*/ 129947 w 139783"/>
                <a:gd name="connsiteY2" fmla="*/ 85283 h 86144"/>
                <a:gd name="connsiteX3" fmla="*/ 3708 w 139783"/>
                <a:gd name="connsiteY3" fmla="*/ 13634 h 86144"/>
                <a:gd name="connsiteX4" fmla="*/ 2354 w 139783"/>
                <a:gd name="connsiteY4" fmla="*/ 12657 h 86144"/>
                <a:gd name="connsiteX5" fmla="*/ 2354 w 139783"/>
                <a:gd name="connsiteY5" fmla="*/ 12657 h 86144"/>
                <a:gd name="connsiteX6" fmla="*/ 1428 w 139783"/>
                <a:gd name="connsiteY6" fmla="*/ 2970 h 86144"/>
                <a:gd name="connsiteX7" fmla="*/ 10961 w 139783"/>
                <a:gd name="connsiteY7" fmla="*/ 998 h 86144"/>
                <a:gd name="connsiteX8" fmla="*/ 136342 w 139783"/>
                <a:gd name="connsiteY8" fmla="*/ 73762 h 86144"/>
                <a:gd name="connsiteX9" fmla="*/ 137559 w 139783"/>
                <a:gd name="connsiteY9" fmla="*/ 74636 h 86144"/>
                <a:gd name="connsiteX10" fmla="*/ 137577 w 139783"/>
                <a:gd name="connsiteY10" fmla="*/ 74636 h 86144"/>
                <a:gd name="connsiteX11" fmla="*/ 137577 w 139783"/>
                <a:gd name="connsiteY11" fmla="*/ 74636 h 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4">
                  <a:moveTo>
                    <a:pt x="137577" y="74636"/>
                  </a:moveTo>
                  <a:cubicBezTo>
                    <a:pt x="140097" y="76882"/>
                    <a:pt x="140508" y="80654"/>
                    <a:pt x="138554" y="83397"/>
                  </a:cubicBezTo>
                  <a:cubicBezTo>
                    <a:pt x="136599" y="86140"/>
                    <a:pt x="132879" y="86946"/>
                    <a:pt x="129947" y="85283"/>
                  </a:cubicBezTo>
                  <a:cubicBezTo>
                    <a:pt x="79695" y="56771"/>
                    <a:pt x="11492" y="18057"/>
                    <a:pt x="3708" y="13634"/>
                  </a:cubicBezTo>
                  <a:cubicBezTo>
                    <a:pt x="3228" y="13360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19"/>
                    <a:pt x="137577" y="74636"/>
                    <a:pt x="137577" y="74636"/>
                  </a:cubicBezTo>
                  <a:lnTo>
                    <a:pt x="137577" y="7463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AF5575D-9E87-4766-A516-A2F65B47740A}"/>
                </a:ext>
              </a:extLst>
            </p:cNvPr>
            <p:cNvSpPr/>
            <p:nvPr/>
          </p:nvSpPr>
          <p:spPr>
            <a:xfrm>
              <a:off x="6275029" y="3424323"/>
              <a:ext cx="66659" cy="43906"/>
            </a:xfrm>
            <a:custGeom>
              <a:avLst/>
              <a:gdLst>
                <a:gd name="connsiteX0" fmla="*/ 65859 w 66659"/>
                <a:gd name="connsiteY0" fmla="*/ 34232 h 43906"/>
                <a:gd name="connsiteX1" fmla="*/ 64728 w 66659"/>
                <a:gd name="connsiteY1" fmla="*/ 41999 h 43906"/>
                <a:gd name="connsiteX2" fmla="*/ 56944 w 66659"/>
                <a:gd name="connsiteY2" fmla="*/ 43079 h 43906"/>
                <a:gd name="connsiteX3" fmla="*/ 3588 w 66659"/>
                <a:gd name="connsiteY3" fmla="*/ 13538 h 43906"/>
                <a:gd name="connsiteX4" fmla="*/ 742 w 66659"/>
                <a:gd name="connsiteY4" fmla="*/ 10538 h 43906"/>
                <a:gd name="connsiteX5" fmla="*/ 742 w 66659"/>
                <a:gd name="connsiteY5" fmla="*/ 10520 h 43906"/>
                <a:gd name="connsiteX6" fmla="*/ 2354 w 66659"/>
                <a:gd name="connsiteY6" fmla="*/ 1948 h 43906"/>
                <a:gd name="connsiteX7" fmla="*/ 11029 w 66659"/>
                <a:gd name="connsiteY7" fmla="*/ 1005 h 43906"/>
                <a:gd name="connsiteX8" fmla="*/ 63270 w 66659"/>
                <a:gd name="connsiteY8" fmla="*/ 31557 h 43906"/>
                <a:gd name="connsiteX9" fmla="*/ 65859 w 66659"/>
                <a:gd name="connsiteY9" fmla="*/ 34232 h 43906"/>
                <a:gd name="connsiteX10" fmla="*/ 65859 w 66659"/>
                <a:gd name="connsiteY10" fmla="*/ 34232 h 43906"/>
                <a:gd name="connsiteX11" fmla="*/ 65859 w 66659"/>
                <a:gd name="connsiteY11" fmla="*/ 34232 h 4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906">
                  <a:moveTo>
                    <a:pt x="65859" y="34232"/>
                  </a:moveTo>
                  <a:cubicBezTo>
                    <a:pt x="67248" y="36787"/>
                    <a:pt x="66802" y="39958"/>
                    <a:pt x="64728" y="41999"/>
                  </a:cubicBezTo>
                  <a:cubicBezTo>
                    <a:pt x="62670" y="44056"/>
                    <a:pt x="59498" y="44502"/>
                    <a:pt x="56944" y="43079"/>
                  </a:cubicBezTo>
                  <a:cubicBezTo>
                    <a:pt x="37913" y="32535"/>
                    <a:pt x="10909" y="17584"/>
                    <a:pt x="3588" y="13538"/>
                  </a:cubicBezTo>
                  <a:cubicBezTo>
                    <a:pt x="2354" y="12852"/>
                    <a:pt x="1359" y="11806"/>
                    <a:pt x="742" y="10538"/>
                  </a:cubicBezTo>
                  <a:cubicBezTo>
                    <a:pt x="742" y="10538"/>
                    <a:pt x="742" y="10538"/>
                    <a:pt x="742" y="10520"/>
                  </a:cubicBezTo>
                  <a:cubicBezTo>
                    <a:pt x="-681" y="7623"/>
                    <a:pt x="-12" y="4142"/>
                    <a:pt x="2354" y="1948"/>
                  </a:cubicBezTo>
                  <a:cubicBezTo>
                    <a:pt x="4720" y="-247"/>
                    <a:pt x="8252" y="-624"/>
                    <a:pt x="11029" y="1005"/>
                  </a:cubicBezTo>
                  <a:cubicBezTo>
                    <a:pt x="30129" y="12183"/>
                    <a:pt x="56447" y="27563"/>
                    <a:pt x="63270" y="31557"/>
                  </a:cubicBezTo>
                  <a:cubicBezTo>
                    <a:pt x="64350" y="32192"/>
                    <a:pt x="65242" y="33100"/>
                    <a:pt x="65859" y="34232"/>
                  </a:cubicBezTo>
                  <a:cubicBezTo>
                    <a:pt x="65842" y="34215"/>
                    <a:pt x="65842" y="34232"/>
                    <a:pt x="65859" y="34232"/>
                  </a:cubicBezTo>
                  <a:lnTo>
                    <a:pt x="65859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32A8F8-D0D2-4A6B-B9DC-F6CA44F7DC59}"/>
                </a:ext>
              </a:extLst>
            </p:cNvPr>
            <p:cNvSpPr/>
            <p:nvPr/>
          </p:nvSpPr>
          <p:spPr>
            <a:xfrm>
              <a:off x="6275029" y="3468948"/>
              <a:ext cx="66659" cy="43885"/>
            </a:xfrm>
            <a:custGeom>
              <a:avLst/>
              <a:gdLst>
                <a:gd name="connsiteX0" fmla="*/ 65859 w 66659"/>
                <a:gd name="connsiteY0" fmla="*/ 34218 h 43885"/>
                <a:gd name="connsiteX1" fmla="*/ 64728 w 66659"/>
                <a:gd name="connsiteY1" fmla="*/ 41985 h 43885"/>
                <a:gd name="connsiteX2" fmla="*/ 56944 w 66659"/>
                <a:gd name="connsiteY2" fmla="*/ 43065 h 43885"/>
                <a:gd name="connsiteX3" fmla="*/ 3588 w 66659"/>
                <a:gd name="connsiteY3" fmla="*/ 13524 h 43885"/>
                <a:gd name="connsiteX4" fmla="*/ 742 w 66659"/>
                <a:gd name="connsiteY4" fmla="*/ 10524 h 43885"/>
                <a:gd name="connsiteX5" fmla="*/ 742 w 66659"/>
                <a:gd name="connsiteY5" fmla="*/ 10524 h 43885"/>
                <a:gd name="connsiteX6" fmla="*/ 2354 w 66659"/>
                <a:gd name="connsiteY6" fmla="*/ 1951 h 43885"/>
                <a:gd name="connsiteX7" fmla="*/ 11029 w 66659"/>
                <a:gd name="connsiteY7" fmla="*/ 991 h 43885"/>
                <a:gd name="connsiteX8" fmla="*/ 63270 w 66659"/>
                <a:gd name="connsiteY8" fmla="*/ 31544 h 43885"/>
                <a:gd name="connsiteX9" fmla="*/ 65859 w 66659"/>
                <a:gd name="connsiteY9" fmla="*/ 34218 h 43885"/>
                <a:gd name="connsiteX10" fmla="*/ 65859 w 66659"/>
                <a:gd name="connsiteY10" fmla="*/ 34218 h 43885"/>
                <a:gd name="connsiteX11" fmla="*/ 65859 w 66659"/>
                <a:gd name="connsiteY11" fmla="*/ 34218 h 4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885">
                  <a:moveTo>
                    <a:pt x="65859" y="34218"/>
                  </a:moveTo>
                  <a:cubicBezTo>
                    <a:pt x="67248" y="36773"/>
                    <a:pt x="66802" y="39945"/>
                    <a:pt x="64728" y="41985"/>
                  </a:cubicBezTo>
                  <a:cubicBezTo>
                    <a:pt x="62670" y="44042"/>
                    <a:pt x="59498" y="44471"/>
                    <a:pt x="56944" y="43065"/>
                  </a:cubicBezTo>
                  <a:cubicBezTo>
                    <a:pt x="37913" y="32521"/>
                    <a:pt x="10909" y="17570"/>
                    <a:pt x="3588" y="13524"/>
                  </a:cubicBezTo>
                  <a:cubicBezTo>
                    <a:pt x="2354" y="12838"/>
                    <a:pt x="1359" y="11793"/>
                    <a:pt x="742" y="10524"/>
                  </a:cubicBezTo>
                  <a:lnTo>
                    <a:pt x="742" y="10524"/>
                  </a:lnTo>
                  <a:cubicBezTo>
                    <a:pt x="-681" y="7626"/>
                    <a:pt x="-12" y="4129"/>
                    <a:pt x="2354" y="1951"/>
                  </a:cubicBezTo>
                  <a:cubicBezTo>
                    <a:pt x="4720" y="-243"/>
                    <a:pt x="8252" y="-620"/>
                    <a:pt x="11029" y="991"/>
                  </a:cubicBezTo>
                  <a:cubicBezTo>
                    <a:pt x="30129" y="12170"/>
                    <a:pt x="56447" y="27549"/>
                    <a:pt x="63270" y="31544"/>
                  </a:cubicBezTo>
                  <a:cubicBezTo>
                    <a:pt x="64350" y="32178"/>
                    <a:pt x="65242" y="33104"/>
                    <a:pt x="65859" y="34218"/>
                  </a:cubicBezTo>
                  <a:cubicBezTo>
                    <a:pt x="65842" y="34218"/>
                    <a:pt x="65842" y="34218"/>
                    <a:pt x="65859" y="34218"/>
                  </a:cubicBezTo>
                  <a:lnTo>
                    <a:pt x="65859" y="34218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BBA593C-51C6-491A-B8A3-8853CA09820A}"/>
                </a:ext>
              </a:extLst>
            </p:cNvPr>
            <p:cNvSpPr/>
            <p:nvPr/>
          </p:nvSpPr>
          <p:spPr>
            <a:xfrm>
              <a:off x="6114885" y="3373100"/>
              <a:ext cx="66663" cy="43892"/>
            </a:xfrm>
            <a:custGeom>
              <a:avLst/>
              <a:gdLst>
                <a:gd name="connsiteX0" fmla="*/ 65868 w 66663"/>
                <a:gd name="connsiteY0" fmla="*/ 34226 h 43892"/>
                <a:gd name="connsiteX1" fmla="*/ 64737 w 66663"/>
                <a:gd name="connsiteY1" fmla="*/ 41992 h 43892"/>
                <a:gd name="connsiteX2" fmla="*/ 56953 w 66663"/>
                <a:gd name="connsiteY2" fmla="*/ 43072 h 43892"/>
                <a:gd name="connsiteX3" fmla="*/ 3581 w 66663"/>
                <a:gd name="connsiteY3" fmla="*/ 13532 h 43892"/>
                <a:gd name="connsiteX4" fmla="*/ 735 w 66663"/>
                <a:gd name="connsiteY4" fmla="*/ 10531 h 43892"/>
                <a:gd name="connsiteX5" fmla="*/ 735 w 66663"/>
                <a:gd name="connsiteY5" fmla="*/ 10531 h 43892"/>
                <a:gd name="connsiteX6" fmla="*/ 2347 w 66663"/>
                <a:gd name="connsiteY6" fmla="*/ 1959 h 43892"/>
                <a:gd name="connsiteX7" fmla="*/ 11022 w 66663"/>
                <a:gd name="connsiteY7" fmla="*/ 999 h 43892"/>
                <a:gd name="connsiteX8" fmla="*/ 63263 w 66663"/>
                <a:gd name="connsiteY8" fmla="*/ 31551 h 43892"/>
                <a:gd name="connsiteX9" fmla="*/ 65868 w 66663"/>
                <a:gd name="connsiteY9" fmla="*/ 34226 h 43892"/>
                <a:gd name="connsiteX10" fmla="*/ 65868 w 66663"/>
                <a:gd name="connsiteY10" fmla="*/ 34226 h 43892"/>
                <a:gd name="connsiteX11" fmla="*/ 65868 w 66663"/>
                <a:gd name="connsiteY11" fmla="*/ 34226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2">
                  <a:moveTo>
                    <a:pt x="65868" y="34226"/>
                  </a:moveTo>
                  <a:cubicBezTo>
                    <a:pt x="67257" y="36780"/>
                    <a:pt x="66794" y="39952"/>
                    <a:pt x="64737" y="41992"/>
                  </a:cubicBezTo>
                  <a:cubicBezTo>
                    <a:pt x="62680" y="44050"/>
                    <a:pt x="59508" y="44478"/>
                    <a:pt x="56953" y="43072"/>
                  </a:cubicBezTo>
                  <a:cubicBezTo>
                    <a:pt x="37922" y="32528"/>
                    <a:pt x="10919" y="17578"/>
                    <a:pt x="3581" y="13532"/>
                  </a:cubicBezTo>
                  <a:cubicBezTo>
                    <a:pt x="2347" y="12846"/>
                    <a:pt x="1352" y="11800"/>
                    <a:pt x="735" y="10531"/>
                  </a:cubicBezTo>
                  <a:cubicBezTo>
                    <a:pt x="735" y="10531"/>
                    <a:pt x="735" y="10531"/>
                    <a:pt x="735" y="10531"/>
                  </a:cubicBezTo>
                  <a:cubicBezTo>
                    <a:pt x="-671" y="7634"/>
                    <a:pt x="-20" y="4136"/>
                    <a:pt x="2347" y="1959"/>
                  </a:cubicBezTo>
                  <a:cubicBezTo>
                    <a:pt x="4712" y="-236"/>
                    <a:pt x="8244" y="-630"/>
                    <a:pt x="11022" y="999"/>
                  </a:cubicBezTo>
                  <a:cubicBezTo>
                    <a:pt x="30121" y="12177"/>
                    <a:pt x="56439" y="27556"/>
                    <a:pt x="63263" y="31551"/>
                  </a:cubicBezTo>
                  <a:cubicBezTo>
                    <a:pt x="64343" y="32185"/>
                    <a:pt x="65251" y="33111"/>
                    <a:pt x="65868" y="34226"/>
                  </a:cubicBezTo>
                  <a:cubicBezTo>
                    <a:pt x="65852" y="34226"/>
                    <a:pt x="65852" y="34226"/>
                    <a:pt x="65868" y="34226"/>
                  </a:cubicBezTo>
                  <a:lnTo>
                    <a:pt x="65868" y="3422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C01EC79-ACA6-41BB-AC0D-4CC9A6CD4241}"/>
                </a:ext>
              </a:extLst>
            </p:cNvPr>
            <p:cNvSpPr/>
            <p:nvPr/>
          </p:nvSpPr>
          <p:spPr>
            <a:xfrm>
              <a:off x="6114885" y="3402017"/>
              <a:ext cx="66663" cy="43898"/>
            </a:xfrm>
            <a:custGeom>
              <a:avLst/>
              <a:gdLst>
                <a:gd name="connsiteX0" fmla="*/ 65868 w 66663"/>
                <a:gd name="connsiteY0" fmla="*/ 34232 h 43898"/>
                <a:gd name="connsiteX1" fmla="*/ 64737 w 66663"/>
                <a:gd name="connsiteY1" fmla="*/ 41998 h 43898"/>
                <a:gd name="connsiteX2" fmla="*/ 56953 w 66663"/>
                <a:gd name="connsiteY2" fmla="*/ 43079 h 43898"/>
                <a:gd name="connsiteX3" fmla="*/ 3581 w 66663"/>
                <a:gd name="connsiteY3" fmla="*/ 13538 h 43898"/>
                <a:gd name="connsiteX4" fmla="*/ 735 w 66663"/>
                <a:gd name="connsiteY4" fmla="*/ 10537 h 43898"/>
                <a:gd name="connsiteX5" fmla="*/ 735 w 66663"/>
                <a:gd name="connsiteY5" fmla="*/ 10520 h 43898"/>
                <a:gd name="connsiteX6" fmla="*/ 2347 w 66663"/>
                <a:gd name="connsiteY6" fmla="*/ 1948 h 43898"/>
                <a:gd name="connsiteX7" fmla="*/ 11022 w 66663"/>
                <a:gd name="connsiteY7" fmla="*/ 1005 h 43898"/>
                <a:gd name="connsiteX8" fmla="*/ 63263 w 66663"/>
                <a:gd name="connsiteY8" fmla="*/ 31557 h 43898"/>
                <a:gd name="connsiteX9" fmla="*/ 65868 w 66663"/>
                <a:gd name="connsiteY9" fmla="*/ 34232 h 43898"/>
                <a:gd name="connsiteX10" fmla="*/ 65868 w 66663"/>
                <a:gd name="connsiteY10" fmla="*/ 34232 h 43898"/>
                <a:gd name="connsiteX11" fmla="*/ 65868 w 66663"/>
                <a:gd name="connsiteY11" fmla="*/ 3423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8">
                  <a:moveTo>
                    <a:pt x="65868" y="34232"/>
                  </a:moveTo>
                  <a:cubicBezTo>
                    <a:pt x="67257" y="36787"/>
                    <a:pt x="66794" y="39958"/>
                    <a:pt x="64737" y="41998"/>
                  </a:cubicBezTo>
                  <a:cubicBezTo>
                    <a:pt x="62680" y="44056"/>
                    <a:pt x="59508" y="44485"/>
                    <a:pt x="56953" y="43079"/>
                  </a:cubicBezTo>
                  <a:cubicBezTo>
                    <a:pt x="37922" y="32535"/>
                    <a:pt x="10919" y="17584"/>
                    <a:pt x="3581" y="13538"/>
                  </a:cubicBezTo>
                  <a:cubicBezTo>
                    <a:pt x="2347" y="12852"/>
                    <a:pt x="1352" y="11806"/>
                    <a:pt x="735" y="10537"/>
                  </a:cubicBezTo>
                  <a:cubicBezTo>
                    <a:pt x="735" y="10537"/>
                    <a:pt x="735" y="10537"/>
                    <a:pt x="735" y="10520"/>
                  </a:cubicBezTo>
                  <a:cubicBezTo>
                    <a:pt x="-671" y="7623"/>
                    <a:pt x="-20" y="4142"/>
                    <a:pt x="2347" y="1948"/>
                  </a:cubicBezTo>
                  <a:cubicBezTo>
                    <a:pt x="4712" y="-247"/>
                    <a:pt x="8244" y="-624"/>
                    <a:pt x="11022" y="1005"/>
                  </a:cubicBezTo>
                  <a:cubicBezTo>
                    <a:pt x="30121" y="12166"/>
                    <a:pt x="56439" y="27563"/>
                    <a:pt x="63263" y="31557"/>
                  </a:cubicBezTo>
                  <a:cubicBezTo>
                    <a:pt x="64343" y="32174"/>
                    <a:pt x="65251" y="33100"/>
                    <a:pt x="65868" y="34232"/>
                  </a:cubicBezTo>
                  <a:cubicBezTo>
                    <a:pt x="65852" y="34215"/>
                    <a:pt x="65852" y="34215"/>
                    <a:pt x="65868" y="34232"/>
                  </a:cubicBezTo>
                  <a:lnTo>
                    <a:pt x="65868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766825" y="1661621"/>
              <a:ext cx="1017109" cy="961371"/>
              <a:chOff x="2766825" y="1661621"/>
              <a:chExt cx="1017109" cy="961371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6129777-1B68-42E7-90A1-934ABE8F414E}"/>
                  </a:ext>
                </a:extLst>
              </p:cNvPr>
              <p:cNvSpPr/>
              <p:nvPr/>
            </p:nvSpPr>
            <p:spPr>
              <a:xfrm>
                <a:off x="2766825" y="1725601"/>
                <a:ext cx="948221" cy="897392"/>
              </a:xfrm>
              <a:custGeom>
                <a:avLst/>
                <a:gdLst>
                  <a:gd name="connsiteX0" fmla="*/ 0 w 948221"/>
                  <a:gd name="connsiteY0" fmla="*/ 77021 h 897392"/>
                  <a:gd name="connsiteX1" fmla="*/ 93029 w 948221"/>
                  <a:gd name="connsiteY1" fmla="*/ 6453 h 897392"/>
                  <a:gd name="connsiteX2" fmla="*/ 855193 w 948221"/>
                  <a:gd name="connsiteY2" fmla="*/ 316931 h 897392"/>
                  <a:gd name="connsiteX3" fmla="*/ 948221 w 948221"/>
                  <a:gd name="connsiteY3" fmla="*/ 463298 h 897392"/>
                  <a:gd name="connsiteX4" fmla="*/ 948221 w 948221"/>
                  <a:gd name="connsiteY4" fmla="*/ 680234 h 897392"/>
                  <a:gd name="connsiteX5" fmla="*/ 855193 w 948221"/>
                  <a:gd name="connsiteY5" fmla="*/ 750803 h 897392"/>
                  <a:gd name="connsiteX6" fmla="*/ 640057 w 948221"/>
                  <a:gd name="connsiteY6" fmla="*/ 663157 h 897392"/>
                  <a:gd name="connsiteX7" fmla="*/ 758580 w 948221"/>
                  <a:gd name="connsiteY7" fmla="*/ 897392 h 897392"/>
                  <a:gd name="connsiteX8" fmla="*/ 497822 w 948221"/>
                  <a:gd name="connsiteY8" fmla="*/ 605225 h 897392"/>
                  <a:gd name="connsiteX9" fmla="*/ 93029 w 948221"/>
                  <a:gd name="connsiteY9" fmla="*/ 440324 h 897392"/>
                  <a:gd name="connsiteX10" fmla="*/ 0 w 948221"/>
                  <a:gd name="connsiteY10" fmla="*/ 293957 h 897392"/>
                  <a:gd name="connsiteX11" fmla="*/ 0 w 948221"/>
                  <a:gd name="connsiteY11" fmla="*/ 77021 h 897392"/>
                  <a:gd name="connsiteX12" fmla="*/ 0 w 948221"/>
                  <a:gd name="connsiteY12" fmla="*/ 77021 h 89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48221" h="897392">
                    <a:moveTo>
                      <a:pt x="0" y="77021"/>
                    </a:moveTo>
                    <a:cubicBezTo>
                      <a:pt x="0" y="17151"/>
                      <a:pt x="41679" y="-14464"/>
                      <a:pt x="93029" y="6453"/>
                    </a:cubicBezTo>
                    <a:lnTo>
                      <a:pt x="855193" y="316931"/>
                    </a:lnTo>
                    <a:cubicBezTo>
                      <a:pt x="906542" y="337848"/>
                      <a:pt x="948221" y="403428"/>
                      <a:pt x="948221" y="463298"/>
                    </a:cubicBezTo>
                    <a:lnTo>
                      <a:pt x="948221" y="680234"/>
                    </a:lnTo>
                    <a:cubicBezTo>
                      <a:pt x="948221" y="740104"/>
                      <a:pt x="906542" y="771720"/>
                      <a:pt x="855193" y="750803"/>
                    </a:cubicBezTo>
                    <a:lnTo>
                      <a:pt x="640057" y="663157"/>
                    </a:lnTo>
                    <a:lnTo>
                      <a:pt x="758580" y="897392"/>
                    </a:lnTo>
                    <a:lnTo>
                      <a:pt x="497822" y="605225"/>
                    </a:lnTo>
                    <a:lnTo>
                      <a:pt x="93029" y="440324"/>
                    </a:lnTo>
                    <a:cubicBezTo>
                      <a:pt x="41679" y="419407"/>
                      <a:pt x="0" y="353827"/>
                      <a:pt x="0" y="293957"/>
                    </a:cubicBezTo>
                    <a:lnTo>
                      <a:pt x="0" y="77021"/>
                    </a:lnTo>
                    <a:lnTo>
                      <a:pt x="0" y="77021"/>
                    </a:lnTo>
                    <a:close/>
                  </a:path>
                </a:pathLst>
              </a:custGeom>
              <a:solidFill>
                <a:srgbClr val="0098F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7BF46D8-48FA-46D4-B686-A6D127C91EBF}"/>
                  </a:ext>
                </a:extLst>
              </p:cNvPr>
              <p:cNvSpPr/>
              <p:nvPr/>
            </p:nvSpPr>
            <p:spPr>
              <a:xfrm>
                <a:off x="3376158" y="2121238"/>
                <a:ext cx="109419" cy="118169"/>
              </a:xfrm>
              <a:custGeom>
                <a:avLst/>
                <a:gdLst>
                  <a:gd name="connsiteX0" fmla="*/ 54710 w 109419"/>
                  <a:gd name="connsiteY0" fmla="*/ 4379 h 118169"/>
                  <a:gd name="connsiteX1" fmla="*/ 0 w 109419"/>
                  <a:gd name="connsiteY1" fmla="*/ 36800 h 118169"/>
                  <a:gd name="connsiteX2" fmla="*/ 54710 w 109419"/>
                  <a:gd name="connsiteY2" fmla="*/ 113798 h 118169"/>
                  <a:gd name="connsiteX3" fmla="*/ 109420 w 109419"/>
                  <a:gd name="connsiteY3" fmla="*/ 81377 h 118169"/>
                  <a:gd name="connsiteX4" fmla="*/ 54710 w 109419"/>
                  <a:gd name="connsiteY4" fmla="*/ 4379 h 118169"/>
                  <a:gd name="connsiteX5" fmla="*/ 54710 w 109419"/>
                  <a:gd name="connsiteY5" fmla="*/ 4379 h 1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9">
                    <a:moveTo>
                      <a:pt x="54710" y="4379"/>
                    </a:moveTo>
                    <a:cubicBezTo>
                      <a:pt x="24517" y="-7931"/>
                      <a:pt x="0" y="6608"/>
                      <a:pt x="0" y="36800"/>
                    </a:cubicBezTo>
                    <a:cubicBezTo>
                      <a:pt x="0" y="66992"/>
                      <a:pt x="24517" y="101505"/>
                      <a:pt x="54710" y="113798"/>
                    </a:cubicBezTo>
                    <a:cubicBezTo>
                      <a:pt x="84902" y="126091"/>
                      <a:pt x="109420" y="111569"/>
                      <a:pt x="109420" y="81377"/>
                    </a:cubicBezTo>
                    <a:cubicBezTo>
                      <a:pt x="109420" y="51185"/>
                      <a:pt x="84902" y="16689"/>
                      <a:pt x="54710" y="4379"/>
                    </a:cubicBezTo>
                    <a:lnTo>
                      <a:pt x="54710" y="4379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83844C-E79B-4CA9-A43A-6DCC3C5054A0}"/>
                  </a:ext>
                </a:extLst>
              </p:cNvPr>
              <p:cNvSpPr/>
              <p:nvPr/>
            </p:nvSpPr>
            <p:spPr>
              <a:xfrm>
                <a:off x="3186226" y="2043887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36" y="51160"/>
                      <a:pt x="84919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AED4AF1-116B-4B06-A5CC-FB00E48EC0D8}"/>
                  </a:ext>
                </a:extLst>
              </p:cNvPr>
              <p:cNvSpPr/>
              <p:nvPr/>
            </p:nvSpPr>
            <p:spPr>
              <a:xfrm>
                <a:off x="2996310" y="1966511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19" y="51177"/>
                      <a:pt x="84902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80222F2-610F-4CA4-8C8E-24F8B2FAEADE}"/>
                  </a:ext>
                </a:extLst>
              </p:cNvPr>
              <p:cNvSpPr/>
              <p:nvPr/>
            </p:nvSpPr>
            <p:spPr>
              <a:xfrm>
                <a:off x="2766825" y="1661621"/>
                <a:ext cx="1017109" cy="874892"/>
              </a:xfrm>
              <a:custGeom>
                <a:avLst/>
                <a:gdLst>
                  <a:gd name="connsiteX0" fmla="*/ 0 w 1017109"/>
                  <a:gd name="connsiteY0" fmla="*/ 80856 h 874892"/>
                  <a:gd name="connsiteX1" fmla="*/ 871737 w 1017109"/>
                  <a:gd name="connsiteY1" fmla="*/ 441330 h 874892"/>
                  <a:gd name="connsiteX2" fmla="*/ 905067 w 1017109"/>
                  <a:gd name="connsiteY2" fmla="*/ 549874 h 874892"/>
                  <a:gd name="connsiteX3" fmla="*/ 896821 w 1017109"/>
                  <a:gd name="connsiteY3" fmla="*/ 870932 h 874892"/>
                  <a:gd name="connsiteX4" fmla="*/ 1017110 w 1017109"/>
                  <a:gd name="connsiteY4" fmla="*/ 874892 h 874892"/>
                  <a:gd name="connsiteX5" fmla="*/ 975568 w 1017109"/>
                  <a:gd name="connsiteY5" fmla="*/ 363971 h 874892"/>
                  <a:gd name="connsiteX6" fmla="*/ 0 w 1017109"/>
                  <a:gd name="connsiteY6" fmla="*/ 0 h 874892"/>
                  <a:gd name="connsiteX7" fmla="*/ 0 w 1017109"/>
                  <a:gd name="connsiteY7" fmla="*/ 80856 h 874892"/>
                  <a:gd name="connsiteX8" fmla="*/ 0 w 1017109"/>
                  <a:gd name="connsiteY8" fmla="*/ 80856 h 87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7109" h="874892">
                    <a:moveTo>
                      <a:pt x="0" y="80856"/>
                    </a:moveTo>
                    <a:lnTo>
                      <a:pt x="871737" y="441330"/>
                    </a:lnTo>
                    <a:cubicBezTo>
                      <a:pt x="871737" y="441330"/>
                      <a:pt x="909799" y="453811"/>
                      <a:pt x="905067" y="549874"/>
                    </a:cubicBezTo>
                    <a:cubicBezTo>
                      <a:pt x="898381" y="685714"/>
                      <a:pt x="896821" y="870932"/>
                      <a:pt x="896821" y="870932"/>
                    </a:cubicBezTo>
                    <a:lnTo>
                      <a:pt x="1017110" y="874892"/>
                    </a:lnTo>
                    <a:lnTo>
                      <a:pt x="975568" y="363971"/>
                    </a:lnTo>
                    <a:lnTo>
                      <a:pt x="0" y="0"/>
                    </a:lnTo>
                    <a:lnTo>
                      <a:pt x="0" y="80856"/>
                    </a:lnTo>
                    <a:lnTo>
                      <a:pt x="0" y="80856"/>
                    </a:lnTo>
                    <a:close/>
                  </a:path>
                </a:pathLst>
              </a:custGeom>
              <a:solidFill>
                <a:srgbClr val="0084D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F504A48-6E12-4526-B771-6EDA0688655C}"/>
              </a:ext>
            </a:extLst>
          </p:cNvPr>
          <p:cNvSpPr txBox="1"/>
          <p:nvPr/>
        </p:nvSpPr>
        <p:spPr>
          <a:xfrm>
            <a:off x="887499" y="602283"/>
            <a:ext cx="5281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METHODOLOGIE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 Placeholder 10">
            <a:extLst>
              <a:ext uri="{FF2B5EF4-FFF2-40B4-BE49-F238E27FC236}">
                <a16:creationId xmlns:a16="http://schemas.microsoft.com/office/drawing/2014/main" id="{A22C6E0E-6CF2-4E27-B621-1FFD340915B7}"/>
              </a:ext>
            </a:extLst>
          </p:cNvPr>
          <p:cNvSpPr txBox="1">
            <a:spLocks/>
          </p:cNvSpPr>
          <p:nvPr/>
        </p:nvSpPr>
        <p:spPr>
          <a:xfrm>
            <a:off x="6869035" y="1286580"/>
            <a:ext cx="4537673" cy="470898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Recherche de nos différentes source de données (APIs)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Intégration de nos APIs dans des </a:t>
            </a:r>
            <a:r>
              <a:rPr lang="fr-FR" sz="2000" b="1" dirty="0" err="1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topics</a:t>
            </a: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Kafka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Traitement et manipulation sur les APIs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Importation de nos </a:t>
            </a:r>
            <a:r>
              <a:rPr lang="fr-FR" sz="2000" b="1" dirty="0" err="1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topics</a:t>
            </a: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dans </a:t>
            </a:r>
            <a:r>
              <a:rPr lang="fr-FR" sz="2000" b="1" dirty="0" err="1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MongoDB</a:t>
            </a: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Atlas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bg1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Visualisation Power BI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7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E60E0-F31F-45B2-B26C-5161BE50BC36}"/>
              </a:ext>
            </a:extLst>
          </p:cNvPr>
          <p:cNvGrpSpPr/>
          <p:nvPr/>
        </p:nvGrpSpPr>
        <p:grpSpPr>
          <a:xfrm>
            <a:off x="707402" y="1771986"/>
            <a:ext cx="4982198" cy="4620326"/>
            <a:chOff x="377393" y="658188"/>
            <a:chExt cx="6480415" cy="6009722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00C2948-DDF8-4150-AD01-7FBC1D2807EA}"/>
                </a:ext>
              </a:extLst>
            </p:cNvPr>
            <p:cNvSpPr/>
            <p:nvPr/>
          </p:nvSpPr>
          <p:spPr>
            <a:xfrm>
              <a:off x="482600" y="73396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EE677B-9FB2-4671-B7D2-8E6E33204BCC}"/>
                </a:ext>
              </a:extLst>
            </p:cNvPr>
            <p:cNvSpPr/>
            <p:nvPr/>
          </p:nvSpPr>
          <p:spPr>
            <a:xfrm>
              <a:off x="377393" y="65818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91B045-4E13-4648-92D3-71B46214847D}"/>
                </a:ext>
              </a:extLst>
            </p:cNvPr>
            <p:cNvSpPr/>
            <p:nvPr/>
          </p:nvSpPr>
          <p:spPr>
            <a:xfrm>
              <a:off x="656532" y="3451680"/>
              <a:ext cx="6048875" cy="3048946"/>
            </a:xfrm>
            <a:custGeom>
              <a:avLst/>
              <a:gdLst>
                <a:gd name="connsiteX0" fmla="*/ 6048876 w 6048875"/>
                <a:gd name="connsiteY0" fmla="*/ 1526882 h 3048946"/>
                <a:gd name="connsiteX1" fmla="*/ 3038386 w 6048875"/>
                <a:gd name="connsiteY1" fmla="*/ 3048947 h 3048946"/>
                <a:gd name="connsiteX2" fmla="*/ 0 w 6048875"/>
                <a:gd name="connsiteY2" fmla="*/ 1522956 h 3048946"/>
                <a:gd name="connsiteX3" fmla="*/ 3005707 w 6048875"/>
                <a:gd name="connsiteY3" fmla="*/ 0 h 3048946"/>
                <a:gd name="connsiteX4" fmla="*/ 6048876 w 6048875"/>
                <a:gd name="connsiteY4" fmla="*/ 1526882 h 30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875" h="3048946">
                  <a:moveTo>
                    <a:pt x="6048876" y="1526882"/>
                  </a:moveTo>
                  <a:lnTo>
                    <a:pt x="3038386" y="3048947"/>
                  </a:lnTo>
                  <a:lnTo>
                    <a:pt x="0" y="1522956"/>
                  </a:lnTo>
                  <a:lnTo>
                    <a:pt x="3005707" y="0"/>
                  </a:lnTo>
                  <a:lnTo>
                    <a:pt x="6048876" y="1526882"/>
                  </a:lnTo>
                  <a:close/>
                </a:path>
              </a:pathLst>
            </a:custGeom>
            <a:solidFill>
              <a:schemeClr val="accent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E993AF-74DA-42B0-AE33-B017868E708C}"/>
                </a:ext>
              </a:extLst>
            </p:cNvPr>
            <p:cNvSpPr/>
            <p:nvPr/>
          </p:nvSpPr>
          <p:spPr>
            <a:xfrm>
              <a:off x="3681750" y="4978562"/>
              <a:ext cx="3023657" cy="1689348"/>
            </a:xfrm>
            <a:custGeom>
              <a:avLst/>
              <a:gdLst>
                <a:gd name="connsiteX0" fmla="*/ 3023658 w 3023657"/>
                <a:gd name="connsiteY0" fmla="*/ 184326 h 1689348"/>
                <a:gd name="connsiteX1" fmla="*/ 3023658 w 3023657"/>
                <a:gd name="connsiteY1" fmla="*/ 0 h 1689348"/>
                <a:gd name="connsiteX2" fmla="*/ 5332 w 3023657"/>
                <a:gd name="connsiteY2" fmla="*/ 1522065 h 1689348"/>
                <a:gd name="connsiteX3" fmla="*/ 0 w 3023657"/>
                <a:gd name="connsiteY3" fmla="*/ 1689348 h 1689348"/>
                <a:gd name="connsiteX4" fmla="*/ 3023658 w 3023657"/>
                <a:gd name="connsiteY4" fmla="*/ 184326 h 16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657" h="1689348">
                  <a:moveTo>
                    <a:pt x="3023658" y="184326"/>
                  </a:moveTo>
                  <a:lnTo>
                    <a:pt x="3023658" y="0"/>
                  </a:lnTo>
                  <a:lnTo>
                    <a:pt x="5332" y="1522065"/>
                  </a:lnTo>
                  <a:lnTo>
                    <a:pt x="0" y="1689348"/>
                  </a:lnTo>
                  <a:lnTo>
                    <a:pt x="3023658" y="184326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7E2AB-E55F-4761-BD64-6E619C953CE0}"/>
                </a:ext>
              </a:extLst>
            </p:cNvPr>
            <p:cNvSpPr/>
            <p:nvPr/>
          </p:nvSpPr>
          <p:spPr>
            <a:xfrm>
              <a:off x="651200" y="4957799"/>
              <a:ext cx="3037819" cy="1710110"/>
            </a:xfrm>
            <a:custGeom>
              <a:avLst/>
              <a:gdLst>
                <a:gd name="connsiteX0" fmla="*/ 3037820 w 3037819"/>
                <a:gd name="connsiteY0" fmla="*/ 1542827 h 1710110"/>
                <a:gd name="connsiteX1" fmla="*/ 3030550 w 3037819"/>
                <a:gd name="connsiteY1" fmla="*/ 1710111 h 1710110"/>
                <a:gd name="connsiteX2" fmla="*/ 5332 w 3037819"/>
                <a:gd name="connsiteY2" fmla="*/ 167284 h 1710110"/>
                <a:gd name="connsiteX3" fmla="*/ 0 w 3037819"/>
                <a:gd name="connsiteY3" fmla="*/ 0 h 1710110"/>
                <a:gd name="connsiteX4" fmla="*/ 3037820 w 3037819"/>
                <a:gd name="connsiteY4" fmla="*/ 1542827 h 17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19" h="1710110">
                  <a:moveTo>
                    <a:pt x="3037820" y="1542827"/>
                  </a:moveTo>
                  <a:lnTo>
                    <a:pt x="3030550" y="1710111"/>
                  </a:lnTo>
                  <a:lnTo>
                    <a:pt x="5332" y="167284"/>
                  </a:lnTo>
                  <a:lnTo>
                    <a:pt x="0" y="0"/>
                  </a:lnTo>
                  <a:lnTo>
                    <a:pt x="3037820" y="1542827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32A104-0B5E-471A-8696-0358F13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2952" y="3238631"/>
              <a:ext cx="532816" cy="1303074"/>
            </a:xfrm>
            <a:custGeom>
              <a:avLst/>
              <a:gdLst>
                <a:gd name="connsiteX0" fmla="*/ 2460 w 532816"/>
                <a:gd name="connsiteY0" fmla="*/ 1801 h 1303074"/>
                <a:gd name="connsiteX1" fmla="*/ 535277 w 532816"/>
                <a:gd name="connsiteY1" fmla="*/ 1801 h 1303074"/>
                <a:gd name="connsiteX2" fmla="*/ 535277 w 532816"/>
                <a:gd name="connsiteY2" fmla="*/ 1304875 h 1303074"/>
                <a:gd name="connsiteX3" fmla="*/ 2460 w 532816"/>
                <a:gd name="connsiteY3" fmla="*/ 1304875 h 13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16" h="1303074">
                  <a:moveTo>
                    <a:pt x="2460" y="1801"/>
                  </a:moveTo>
                  <a:lnTo>
                    <a:pt x="535277" y="1801"/>
                  </a:lnTo>
                  <a:lnTo>
                    <a:pt x="535277" y="1304875"/>
                  </a:lnTo>
                  <a:lnTo>
                    <a:pt x="2460" y="1304875"/>
                  </a:lnTo>
                  <a:close/>
                </a:path>
              </a:pathLst>
            </a:cu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9EA523-B340-42EB-9B47-914ED6DF4A22}"/>
                </a:ext>
              </a:extLst>
            </p:cNvPr>
            <p:cNvSpPr/>
            <p:nvPr/>
          </p:nvSpPr>
          <p:spPr>
            <a:xfrm>
              <a:off x="3875609" y="3710037"/>
              <a:ext cx="839093" cy="487946"/>
            </a:xfrm>
            <a:custGeom>
              <a:avLst/>
              <a:gdLst>
                <a:gd name="connsiteX0" fmla="*/ 0 w 839093"/>
                <a:gd name="connsiteY0" fmla="*/ 54075 h 487946"/>
                <a:gd name="connsiteX1" fmla="*/ 104808 w 839093"/>
                <a:gd name="connsiteY1" fmla="*/ 0 h 487946"/>
                <a:gd name="connsiteX2" fmla="*/ 839094 w 839093"/>
                <a:gd name="connsiteY2" fmla="*/ 448548 h 487946"/>
                <a:gd name="connsiteX3" fmla="*/ 781692 w 839093"/>
                <a:gd name="connsiteY3" fmla="*/ 487947 h 487946"/>
                <a:gd name="connsiteX4" fmla="*/ 0 w 839093"/>
                <a:gd name="connsiteY4" fmla="*/ 54075 h 4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93" h="487946">
                  <a:moveTo>
                    <a:pt x="0" y="54075"/>
                  </a:moveTo>
                  <a:lnTo>
                    <a:pt x="104808" y="0"/>
                  </a:lnTo>
                  <a:lnTo>
                    <a:pt x="839094" y="448548"/>
                  </a:lnTo>
                  <a:lnTo>
                    <a:pt x="781692" y="487947"/>
                  </a:lnTo>
                  <a:lnTo>
                    <a:pt x="0" y="54075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0FB08A2-B622-4028-9A3E-8F17CCBC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192" y="4128724"/>
              <a:ext cx="179450" cy="708076"/>
            </a:xfrm>
            <a:custGeom>
              <a:avLst/>
              <a:gdLst>
                <a:gd name="connsiteX0" fmla="*/ 2525 w 179450"/>
                <a:gd name="connsiteY0" fmla="*/ 2265 h 708076"/>
                <a:gd name="connsiteX1" fmla="*/ 181975 w 179450"/>
                <a:gd name="connsiteY1" fmla="*/ 2265 h 708076"/>
                <a:gd name="connsiteX2" fmla="*/ 181975 w 179450"/>
                <a:gd name="connsiteY2" fmla="*/ 710341 h 708076"/>
                <a:gd name="connsiteX3" fmla="*/ 2525 w 179450"/>
                <a:gd name="connsiteY3" fmla="*/ 710341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50" h="708076">
                  <a:moveTo>
                    <a:pt x="2525" y="2265"/>
                  </a:moveTo>
                  <a:lnTo>
                    <a:pt x="181975" y="2265"/>
                  </a:lnTo>
                  <a:lnTo>
                    <a:pt x="181975" y="710341"/>
                  </a:lnTo>
                  <a:lnTo>
                    <a:pt x="2525" y="710341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A4F3ED6-66F0-4027-863D-409A9371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28" y="3669308"/>
              <a:ext cx="342394" cy="667771"/>
            </a:xfrm>
            <a:custGeom>
              <a:avLst/>
              <a:gdLst>
                <a:gd name="connsiteX0" fmla="*/ 2023 w 342394"/>
                <a:gd name="connsiteY0" fmla="*/ 1993 h 667771"/>
                <a:gd name="connsiteX1" fmla="*/ 344417 w 342394"/>
                <a:gd name="connsiteY1" fmla="*/ 1993 h 667771"/>
                <a:gd name="connsiteX2" fmla="*/ 344417 w 342394"/>
                <a:gd name="connsiteY2" fmla="*/ 669765 h 667771"/>
                <a:gd name="connsiteX3" fmla="*/ 2023 w 342394"/>
                <a:gd name="connsiteY3" fmla="*/ 669765 h 6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94" h="667771">
                  <a:moveTo>
                    <a:pt x="2023" y="1993"/>
                  </a:moveTo>
                  <a:lnTo>
                    <a:pt x="344417" y="1993"/>
                  </a:lnTo>
                  <a:lnTo>
                    <a:pt x="344417" y="669765"/>
                  </a:lnTo>
                  <a:lnTo>
                    <a:pt x="2023" y="669765"/>
                  </a:lnTo>
                  <a:close/>
                </a:path>
              </a:pathLst>
            </a:cu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D0152-434F-4020-BB18-2CE1A7148B98}"/>
                </a:ext>
              </a:extLst>
            </p:cNvPr>
            <p:cNvSpPr/>
            <p:nvPr/>
          </p:nvSpPr>
          <p:spPr>
            <a:xfrm>
              <a:off x="3854623" y="2540234"/>
              <a:ext cx="928984" cy="469327"/>
            </a:xfrm>
            <a:custGeom>
              <a:avLst/>
              <a:gdLst>
                <a:gd name="connsiteX0" fmla="*/ 0 w 928984"/>
                <a:gd name="connsiteY0" fmla="*/ 54058 h 469327"/>
                <a:gd name="connsiteX1" fmla="*/ 104825 w 928984"/>
                <a:gd name="connsiteY1" fmla="*/ 0 h 469327"/>
                <a:gd name="connsiteX2" fmla="*/ 928985 w 928984"/>
                <a:gd name="connsiteY2" fmla="*/ 412423 h 469327"/>
                <a:gd name="connsiteX3" fmla="*/ 835356 w 928984"/>
                <a:gd name="connsiteY3" fmla="*/ 469327 h 469327"/>
                <a:gd name="connsiteX4" fmla="*/ 0 w 928984"/>
                <a:gd name="connsiteY4" fmla="*/ 54058 h 46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84" h="469327">
                  <a:moveTo>
                    <a:pt x="0" y="54058"/>
                  </a:moveTo>
                  <a:lnTo>
                    <a:pt x="104825" y="0"/>
                  </a:lnTo>
                  <a:lnTo>
                    <a:pt x="928985" y="412423"/>
                  </a:lnTo>
                  <a:lnTo>
                    <a:pt x="835356" y="469327"/>
                  </a:lnTo>
                  <a:lnTo>
                    <a:pt x="0" y="54058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29592B-F829-4248-8665-7A797248D455}"/>
                </a:ext>
              </a:extLst>
            </p:cNvPr>
            <p:cNvSpPr/>
            <p:nvPr/>
          </p:nvSpPr>
          <p:spPr>
            <a:xfrm>
              <a:off x="4689465" y="2952503"/>
              <a:ext cx="98497" cy="83256"/>
            </a:xfrm>
            <a:custGeom>
              <a:avLst/>
              <a:gdLst>
                <a:gd name="connsiteX0" fmla="*/ 514 w 98497"/>
                <a:gd name="connsiteY0" fmla="*/ 57059 h 83256"/>
                <a:gd name="connsiteX1" fmla="*/ 0 w 98497"/>
                <a:gd name="connsiteY1" fmla="*/ 83256 h 83256"/>
                <a:gd name="connsiteX2" fmla="*/ 98498 w 98497"/>
                <a:gd name="connsiteY2" fmla="*/ 26146 h 83256"/>
                <a:gd name="connsiteX3" fmla="*/ 94143 w 98497"/>
                <a:gd name="connsiteY3" fmla="*/ 0 h 83256"/>
                <a:gd name="connsiteX4" fmla="*/ 514 w 98497"/>
                <a:gd name="connsiteY4" fmla="*/ 57059 h 8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7" h="83256">
                  <a:moveTo>
                    <a:pt x="514" y="57059"/>
                  </a:moveTo>
                  <a:lnTo>
                    <a:pt x="0" y="83256"/>
                  </a:lnTo>
                  <a:lnTo>
                    <a:pt x="98498" y="26146"/>
                  </a:lnTo>
                  <a:lnTo>
                    <a:pt x="94143" y="0"/>
                  </a:lnTo>
                  <a:lnTo>
                    <a:pt x="514" y="5705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F45CD47-ADC9-4059-8D7E-60A780D9A323}"/>
                </a:ext>
              </a:extLst>
            </p:cNvPr>
            <p:cNvSpPr/>
            <p:nvPr/>
          </p:nvSpPr>
          <p:spPr>
            <a:xfrm>
              <a:off x="3854778" y="2594258"/>
              <a:ext cx="835252" cy="441312"/>
            </a:xfrm>
            <a:custGeom>
              <a:avLst/>
              <a:gdLst>
                <a:gd name="connsiteX0" fmla="*/ 835253 w 835252"/>
                <a:gd name="connsiteY0" fmla="*/ 415509 h 441312"/>
                <a:gd name="connsiteX1" fmla="*/ 834807 w 835252"/>
                <a:gd name="connsiteY1" fmla="*/ 441312 h 441312"/>
                <a:gd name="connsiteX2" fmla="*/ 0 w 835252"/>
                <a:gd name="connsiteY2" fmla="*/ 27364 h 441312"/>
                <a:gd name="connsiteX3" fmla="*/ 240 w 835252"/>
                <a:gd name="connsiteY3" fmla="*/ 0 h 441312"/>
                <a:gd name="connsiteX4" fmla="*/ 835253 w 835252"/>
                <a:gd name="connsiteY4" fmla="*/ 415509 h 4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252" h="441312">
                  <a:moveTo>
                    <a:pt x="835253" y="415509"/>
                  </a:moveTo>
                  <a:lnTo>
                    <a:pt x="834807" y="441312"/>
                  </a:lnTo>
                  <a:lnTo>
                    <a:pt x="0" y="27364"/>
                  </a:lnTo>
                  <a:lnTo>
                    <a:pt x="240" y="0"/>
                  </a:lnTo>
                  <a:lnTo>
                    <a:pt x="835253" y="41550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7AA82B4-6930-4B65-A375-DCBFD23AA5F4}"/>
                </a:ext>
              </a:extLst>
            </p:cNvPr>
            <p:cNvSpPr/>
            <p:nvPr/>
          </p:nvSpPr>
          <p:spPr>
            <a:xfrm>
              <a:off x="3878386" y="2609071"/>
              <a:ext cx="826748" cy="1590387"/>
            </a:xfrm>
            <a:custGeom>
              <a:avLst/>
              <a:gdLst>
                <a:gd name="connsiteX0" fmla="*/ 3429 w 826748"/>
                <a:gd name="connsiteY0" fmla="*/ 1152933 h 1590387"/>
                <a:gd name="connsiteX1" fmla="*/ 0 w 826748"/>
                <a:gd name="connsiteY1" fmla="*/ 0 h 1590387"/>
                <a:gd name="connsiteX2" fmla="*/ 826749 w 826748"/>
                <a:gd name="connsiteY2" fmla="*/ 407743 h 1590387"/>
                <a:gd name="connsiteX3" fmla="*/ 789030 w 826748"/>
                <a:gd name="connsiteY3" fmla="*/ 1590387 h 1590387"/>
                <a:gd name="connsiteX4" fmla="*/ 3429 w 826748"/>
                <a:gd name="connsiteY4" fmla="*/ 1152933 h 159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748" h="1590387">
                  <a:moveTo>
                    <a:pt x="3429" y="1152933"/>
                  </a:moveTo>
                  <a:lnTo>
                    <a:pt x="0" y="0"/>
                  </a:lnTo>
                  <a:lnTo>
                    <a:pt x="826749" y="407743"/>
                  </a:lnTo>
                  <a:lnTo>
                    <a:pt x="789030" y="1590387"/>
                  </a:lnTo>
                  <a:lnTo>
                    <a:pt x="3429" y="1152933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5DE06F-31E1-4E76-8FDE-88B8D74DA176}"/>
                </a:ext>
              </a:extLst>
            </p:cNvPr>
            <p:cNvSpPr/>
            <p:nvPr/>
          </p:nvSpPr>
          <p:spPr>
            <a:xfrm>
              <a:off x="4667416" y="2991388"/>
              <a:ext cx="78507" cy="1208070"/>
            </a:xfrm>
            <a:custGeom>
              <a:avLst/>
              <a:gdLst>
                <a:gd name="connsiteX0" fmla="*/ 42211 w 78507"/>
                <a:gd name="connsiteY0" fmla="*/ 1181822 h 1208070"/>
                <a:gd name="connsiteX1" fmla="*/ 0 w 78507"/>
                <a:gd name="connsiteY1" fmla="*/ 1208071 h 1208070"/>
                <a:gd name="connsiteX2" fmla="*/ 36296 w 78507"/>
                <a:gd name="connsiteY2" fmla="*/ 25992 h 1208070"/>
                <a:gd name="connsiteX3" fmla="*/ 78507 w 78507"/>
                <a:gd name="connsiteY3" fmla="*/ 0 h 1208070"/>
                <a:gd name="connsiteX4" fmla="*/ 42211 w 78507"/>
                <a:gd name="connsiteY4" fmla="*/ 1181822 h 120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7" h="1208070">
                  <a:moveTo>
                    <a:pt x="42211" y="1181822"/>
                  </a:moveTo>
                  <a:lnTo>
                    <a:pt x="0" y="1208071"/>
                  </a:lnTo>
                  <a:lnTo>
                    <a:pt x="36296" y="25992"/>
                  </a:lnTo>
                  <a:lnTo>
                    <a:pt x="78507" y="0"/>
                  </a:lnTo>
                  <a:lnTo>
                    <a:pt x="42211" y="1181822"/>
                  </a:lnTo>
                  <a:close/>
                </a:path>
              </a:pathLst>
            </a:custGeom>
            <a:solidFill>
              <a:srgbClr val="AED0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1B320B-19AE-4E3F-95EF-1021A1B82A83}"/>
                </a:ext>
              </a:extLst>
            </p:cNvPr>
            <p:cNvSpPr/>
            <p:nvPr/>
          </p:nvSpPr>
          <p:spPr>
            <a:xfrm>
              <a:off x="3875746" y="3776714"/>
              <a:ext cx="792441" cy="423292"/>
            </a:xfrm>
            <a:custGeom>
              <a:avLst/>
              <a:gdLst>
                <a:gd name="connsiteX0" fmla="*/ 791791 w 792441"/>
                <a:gd name="connsiteY0" fmla="*/ 396735 h 423292"/>
                <a:gd name="connsiteX1" fmla="*/ 792442 w 792441"/>
                <a:gd name="connsiteY1" fmla="*/ 423293 h 423292"/>
                <a:gd name="connsiteX2" fmla="*/ 0 w 792441"/>
                <a:gd name="connsiteY2" fmla="*/ 27363 h 423292"/>
                <a:gd name="connsiteX3" fmla="*/ 257 w 792441"/>
                <a:gd name="connsiteY3" fmla="*/ 0 h 423292"/>
                <a:gd name="connsiteX4" fmla="*/ 791791 w 792441"/>
                <a:gd name="connsiteY4" fmla="*/ 396735 h 4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41" h="423292">
                  <a:moveTo>
                    <a:pt x="791791" y="396735"/>
                  </a:moveTo>
                  <a:lnTo>
                    <a:pt x="792442" y="423293"/>
                  </a:lnTo>
                  <a:lnTo>
                    <a:pt x="0" y="27363"/>
                  </a:lnTo>
                  <a:lnTo>
                    <a:pt x="257" y="0"/>
                  </a:lnTo>
                  <a:lnTo>
                    <a:pt x="791791" y="396735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3563190" y="2553264"/>
              <a:ext cx="1162763" cy="1668307"/>
              <a:chOff x="3563190" y="2553264"/>
              <a:chExt cx="1162763" cy="166830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107395-CF88-4EE3-831B-74CCFC832D87}"/>
                  </a:ext>
                </a:extLst>
              </p:cNvPr>
              <p:cNvSpPr/>
              <p:nvPr/>
            </p:nvSpPr>
            <p:spPr>
              <a:xfrm>
                <a:off x="3723224" y="2625496"/>
                <a:ext cx="965829" cy="1521344"/>
              </a:xfrm>
              <a:custGeom>
                <a:avLst/>
                <a:gdLst>
                  <a:gd name="connsiteX0" fmla="*/ 0 w 965829"/>
                  <a:gd name="connsiteY0" fmla="*/ 1106213 h 1521344"/>
                  <a:gd name="connsiteX1" fmla="*/ 141378 w 965829"/>
                  <a:gd name="connsiteY1" fmla="*/ 773600 h 1521344"/>
                  <a:gd name="connsiteX2" fmla="*/ 139114 w 965829"/>
                  <a:gd name="connsiteY2" fmla="*/ 0 h 1521344"/>
                  <a:gd name="connsiteX3" fmla="*/ 965829 w 965829"/>
                  <a:gd name="connsiteY3" fmla="*/ 409645 h 1521344"/>
                  <a:gd name="connsiteX4" fmla="*/ 927716 w 965829"/>
                  <a:gd name="connsiteY4" fmla="*/ 1151030 h 1521344"/>
                  <a:gd name="connsiteX5" fmla="*/ 837019 w 965829"/>
                  <a:gd name="connsiteY5" fmla="*/ 1521344 h 1521344"/>
                  <a:gd name="connsiteX6" fmla="*/ 0 w 965829"/>
                  <a:gd name="connsiteY6" fmla="*/ 1106213 h 1521344"/>
                  <a:gd name="connsiteX7" fmla="*/ 0 w 965829"/>
                  <a:gd name="connsiteY7" fmla="*/ 1106213 h 15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829" h="1521344">
                    <a:moveTo>
                      <a:pt x="0" y="1106213"/>
                    </a:moveTo>
                    <a:cubicBezTo>
                      <a:pt x="0" y="1106213"/>
                      <a:pt x="141755" y="900678"/>
                      <a:pt x="141378" y="773600"/>
                    </a:cubicBezTo>
                    <a:cubicBezTo>
                      <a:pt x="140812" y="581438"/>
                      <a:pt x="139114" y="0"/>
                      <a:pt x="139114" y="0"/>
                    </a:cubicBezTo>
                    <a:lnTo>
                      <a:pt x="965829" y="409645"/>
                    </a:lnTo>
                    <a:cubicBezTo>
                      <a:pt x="965829" y="409645"/>
                      <a:pt x="926036" y="957600"/>
                      <a:pt x="927716" y="1151030"/>
                    </a:cubicBezTo>
                    <a:cubicBezTo>
                      <a:pt x="930202" y="1435928"/>
                      <a:pt x="837019" y="1521344"/>
                      <a:pt x="837019" y="1521344"/>
                    </a:cubicBezTo>
                    <a:lnTo>
                      <a:pt x="0" y="1106213"/>
                    </a:lnTo>
                    <a:lnTo>
                      <a:pt x="0" y="1106213"/>
                    </a:lnTo>
                    <a:close/>
                  </a:path>
                </a:pathLst>
              </a:custGeom>
              <a:solidFill>
                <a:srgbClr val="E7F1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3F12FCF-18EF-4378-86E6-9E7FC2C55BE7}"/>
                  </a:ext>
                </a:extLst>
              </p:cNvPr>
              <p:cNvSpPr/>
              <p:nvPr/>
            </p:nvSpPr>
            <p:spPr>
              <a:xfrm>
                <a:off x="3563190" y="2553264"/>
                <a:ext cx="1162763" cy="1668307"/>
              </a:xfrm>
              <a:custGeom>
                <a:avLst/>
                <a:gdLst>
                  <a:gd name="connsiteX0" fmla="*/ 310396 w 1162763"/>
                  <a:gd name="connsiteY0" fmla="*/ 63505 h 1668307"/>
                  <a:gd name="connsiteX1" fmla="*/ 305972 w 1162763"/>
                  <a:gd name="connsiteY1" fmla="*/ 87491 h 1668307"/>
                  <a:gd name="connsiteX2" fmla="*/ 329067 w 1162763"/>
                  <a:gd name="connsiteY2" fmla="*/ 337054 h 1668307"/>
                  <a:gd name="connsiteX3" fmla="*/ 392589 w 1162763"/>
                  <a:gd name="connsiteY3" fmla="*/ 697407 h 1668307"/>
                  <a:gd name="connsiteX4" fmla="*/ 481331 w 1162763"/>
                  <a:gd name="connsiteY4" fmla="*/ 1168380 h 1668307"/>
                  <a:gd name="connsiteX5" fmla="*/ 1039230 w 1162763"/>
                  <a:gd name="connsiteY5" fmla="*/ 1501302 h 1668307"/>
                  <a:gd name="connsiteX6" fmla="*/ 1145700 w 1162763"/>
                  <a:gd name="connsiteY6" fmla="*/ 1633524 h 1668307"/>
                  <a:gd name="connsiteX7" fmla="*/ 969501 w 1162763"/>
                  <a:gd name="connsiteY7" fmla="*/ 1664317 h 1668307"/>
                  <a:gd name="connsiteX8" fmla="*/ 242965 w 1162763"/>
                  <a:gd name="connsiteY8" fmla="*/ 1399889 h 1668307"/>
                  <a:gd name="connsiteX9" fmla="*/ 4735 w 1162763"/>
                  <a:gd name="connsiteY9" fmla="*/ 1126084 h 1668307"/>
                  <a:gd name="connsiteX10" fmla="*/ 83070 w 1162763"/>
                  <a:gd name="connsiteY10" fmla="*/ 673164 h 1668307"/>
                  <a:gd name="connsiteX11" fmla="*/ 236432 w 1162763"/>
                  <a:gd name="connsiteY11" fmla="*/ 0 h 166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2763" h="1668307">
                    <a:moveTo>
                      <a:pt x="310396" y="63505"/>
                    </a:moveTo>
                    <a:cubicBezTo>
                      <a:pt x="308921" y="63711"/>
                      <a:pt x="306298" y="84405"/>
                      <a:pt x="305972" y="87491"/>
                    </a:cubicBezTo>
                    <a:cubicBezTo>
                      <a:pt x="297125" y="171536"/>
                      <a:pt x="311956" y="255032"/>
                      <a:pt x="329067" y="337054"/>
                    </a:cubicBezTo>
                    <a:cubicBezTo>
                      <a:pt x="353790" y="455508"/>
                      <a:pt x="390120" y="575712"/>
                      <a:pt x="392589" y="697407"/>
                    </a:cubicBezTo>
                    <a:cubicBezTo>
                      <a:pt x="396669" y="898724"/>
                      <a:pt x="296045" y="1012807"/>
                      <a:pt x="481331" y="1168380"/>
                    </a:cubicBezTo>
                    <a:cubicBezTo>
                      <a:pt x="649044" y="1309209"/>
                      <a:pt x="852212" y="1392226"/>
                      <a:pt x="1039230" y="1501302"/>
                    </a:cubicBezTo>
                    <a:cubicBezTo>
                      <a:pt x="1061398" y="1514229"/>
                      <a:pt x="1212909" y="1596851"/>
                      <a:pt x="1145700" y="1633524"/>
                    </a:cubicBezTo>
                    <a:cubicBezTo>
                      <a:pt x="1096837" y="1660185"/>
                      <a:pt x="1023353" y="1660065"/>
                      <a:pt x="969501" y="1664317"/>
                    </a:cubicBezTo>
                    <a:cubicBezTo>
                      <a:pt x="644586" y="1689965"/>
                      <a:pt x="495013" y="1590850"/>
                      <a:pt x="242965" y="1399889"/>
                    </a:cubicBezTo>
                    <a:cubicBezTo>
                      <a:pt x="148513" y="1328326"/>
                      <a:pt x="23989" y="1253505"/>
                      <a:pt x="4735" y="1126084"/>
                    </a:cubicBezTo>
                    <a:cubicBezTo>
                      <a:pt x="-17674" y="977796"/>
                      <a:pt x="44648" y="813993"/>
                      <a:pt x="83070" y="673164"/>
                    </a:cubicBezTo>
                    <a:cubicBezTo>
                      <a:pt x="143969" y="449953"/>
                      <a:pt x="196536" y="227651"/>
                      <a:pt x="236432" y="0"/>
                    </a:cubicBezTo>
                  </a:path>
                </a:pathLst>
              </a:custGeom>
              <a:solidFill>
                <a:srgbClr val="EAF3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4126869" y="2898993"/>
              <a:ext cx="448873" cy="466034"/>
              <a:chOff x="4126869" y="2898993"/>
              <a:chExt cx="448873" cy="466034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F9B4FD-D6A6-4317-8A33-00B2B41C0BCD}"/>
                  </a:ext>
                </a:extLst>
              </p:cNvPr>
              <p:cNvSpPr/>
              <p:nvPr/>
            </p:nvSpPr>
            <p:spPr>
              <a:xfrm>
                <a:off x="4126869" y="2994141"/>
                <a:ext cx="336590" cy="370886"/>
              </a:xfrm>
              <a:custGeom>
                <a:avLst/>
                <a:gdLst>
                  <a:gd name="connsiteX0" fmla="*/ 168296 w 336590"/>
                  <a:gd name="connsiteY0" fmla="*/ 17152 h 370886"/>
                  <a:gd name="connsiteX1" fmla="*/ 336591 w 336590"/>
                  <a:gd name="connsiteY1" fmla="*/ 263285 h 370886"/>
                  <a:gd name="connsiteX2" fmla="*/ 168296 w 336590"/>
                  <a:gd name="connsiteY2" fmla="*/ 353742 h 370886"/>
                  <a:gd name="connsiteX3" fmla="*/ 0 w 336590"/>
                  <a:gd name="connsiteY3" fmla="*/ 107609 h 370886"/>
                  <a:gd name="connsiteX4" fmla="*/ 168296 w 336590"/>
                  <a:gd name="connsiteY4" fmla="*/ 17152 h 370886"/>
                  <a:gd name="connsiteX5" fmla="*/ 168296 w 336590"/>
                  <a:gd name="connsiteY5" fmla="*/ 17152 h 3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590" h="370886">
                    <a:moveTo>
                      <a:pt x="168296" y="17152"/>
                    </a:moveTo>
                    <a:cubicBezTo>
                      <a:pt x="261170" y="60117"/>
                      <a:pt x="336591" y="170411"/>
                      <a:pt x="336591" y="263285"/>
                    </a:cubicBezTo>
                    <a:cubicBezTo>
                      <a:pt x="336591" y="356160"/>
                      <a:pt x="261187" y="396691"/>
                      <a:pt x="168296" y="353742"/>
                    </a:cubicBezTo>
                    <a:cubicBezTo>
                      <a:pt x="75421" y="310777"/>
                      <a:pt x="0" y="200483"/>
                      <a:pt x="0" y="107609"/>
                    </a:cubicBezTo>
                    <a:cubicBezTo>
                      <a:pt x="0" y="14734"/>
                      <a:pt x="75404" y="-25814"/>
                      <a:pt x="168296" y="17152"/>
                    </a:cubicBezTo>
                    <a:lnTo>
                      <a:pt x="168296" y="17152"/>
                    </a:lnTo>
                    <a:close/>
                  </a:path>
                </a:pathLst>
              </a:custGeom>
              <a:solidFill>
                <a:srgbClr val="E2447E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5037B1-C414-4AA4-901B-7786399627B6}"/>
                  </a:ext>
                </a:extLst>
              </p:cNvPr>
              <p:cNvSpPr/>
              <p:nvPr/>
            </p:nvSpPr>
            <p:spPr>
              <a:xfrm>
                <a:off x="4295164" y="2898993"/>
                <a:ext cx="280577" cy="410365"/>
              </a:xfrm>
              <a:custGeom>
                <a:avLst/>
                <a:gdLst>
                  <a:gd name="connsiteX0" fmla="*/ 280578 w 280577"/>
                  <a:gd name="connsiteY0" fmla="*/ 129788 h 410365"/>
                  <a:gd name="connsiteX1" fmla="*/ 0 w 280577"/>
                  <a:gd name="connsiteY1" fmla="*/ 0 h 410365"/>
                  <a:gd name="connsiteX2" fmla="*/ 0 w 280577"/>
                  <a:gd name="connsiteY2" fmla="*/ 280578 h 410365"/>
                  <a:gd name="connsiteX3" fmla="*/ 280578 w 280577"/>
                  <a:gd name="connsiteY3" fmla="*/ 410366 h 410365"/>
                  <a:gd name="connsiteX4" fmla="*/ 280578 w 280577"/>
                  <a:gd name="connsiteY4" fmla="*/ 129788 h 4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77" h="410365">
                    <a:moveTo>
                      <a:pt x="280578" y="129788"/>
                    </a:moveTo>
                    <a:lnTo>
                      <a:pt x="0" y="0"/>
                    </a:lnTo>
                    <a:lnTo>
                      <a:pt x="0" y="280578"/>
                    </a:lnTo>
                    <a:lnTo>
                      <a:pt x="280578" y="410366"/>
                    </a:lnTo>
                    <a:lnTo>
                      <a:pt x="280578" y="129788"/>
                    </a:lnTo>
                    <a:close/>
                  </a:path>
                </a:pathLst>
              </a:custGeom>
              <a:solidFill>
                <a:srgbClr val="88BCF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76F013-3DB9-4107-9A69-C503461CB510}"/>
                </a:ext>
              </a:extLst>
            </p:cNvPr>
            <p:cNvSpPr/>
            <p:nvPr/>
          </p:nvSpPr>
          <p:spPr>
            <a:xfrm>
              <a:off x="4051139" y="3277298"/>
              <a:ext cx="388351" cy="223502"/>
            </a:xfrm>
            <a:custGeom>
              <a:avLst/>
              <a:gdLst>
                <a:gd name="connsiteX0" fmla="*/ 388351 w 388351"/>
                <a:gd name="connsiteY0" fmla="*/ 193979 h 223502"/>
                <a:gd name="connsiteX1" fmla="*/ 0 w 388351"/>
                <a:gd name="connsiteY1" fmla="*/ 0 h 223502"/>
                <a:gd name="connsiteX2" fmla="*/ 0 w 388351"/>
                <a:gd name="connsiteY2" fmla="*/ 29541 h 223502"/>
                <a:gd name="connsiteX3" fmla="*/ 388351 w 388351"/>
                <a:gd name="connsiteY3" fmla="*/ 223502 h 223502"/>
                <a:gd name="connsiteX4" fmla="*/ 388351 w 388351"/>
                <a:gd name="connsiteY4" fmla="*/ 193979 h 2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502">
                  <a:moveTo>
                    <a:pt x="388351" y="193979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388351" y="223502"/>
                  </a:lnTo>
                  <a:lnTo>
                    <a:pt x="388351" y="193979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D77A5C-5A3D-4E58-9E87-34C894F21056}"/>
                </a:ext>
              </a:extLst>
            </p:cNvPr>
            <p:cNvSpPr/>
            <p:nvPr/>
          </p:nvSpPr>
          <p:spPr>
            <a:xfrm>
              <a:off x="4051139" y="3461606"/>
              <a:ext cx="388351" cy="223485"/>
            </a:xfrm>
            <a:custGeom>
              <a:avLst/>
              <a:gdLst>
                <a:gd name="connsiteX0" fmla="*/ 388351 w 388351"/>
                <a:gd name="connsiteY0" fmla="*/ 193961 h 223485"/>
                <a:gd name="connsiteX1" fmla="*/ 0 w 388351"/>
                <a:gd name="connsiteY1" fmla="*/ 0 h 223485"/>
                <a:gd name="connsiteX2" fmla="*/ 0 w 388351"/>
                <a:gd name="connsiteY2" fmla="*/ 29524 h 223485"/>
                <a:gd name="connsiteX3" fmla="*/ 388351 w 388351"/>
                <a:gd name="connsiteY3" fmla="*/ 223485 h 223485"/>
                <a:gd name="connsiteX4" fmla="*/ 388351 w 388351"/>
                <a:gd name="connsiteY4" fmla="*/ 193961 h 2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485">
                  <a:moveTo>
                    <a:pt x="388351" y="19396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388351" y="223485"/>
                  </a:lnTo>
                  <a:lnTo>
                    <a:pt x="388351" y="19396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DF162D-FC71-44F8-80E0-163987789190}"/>
                </a:ext>
              </a:extLst>
            </p:cNvPr>
            <p:cNvSpPr/>
            <p:nvPr/>
          </p:nvSpPr>
          <p:spPr>
            <a:xfrm>
              <a:off x="4051139" y="3334648"/>
              <a:ext cx="286441" cy="172581"/>
            </a:xfrm>
            <a:custGeom>
              <a:avLst/>
              <a:gdLst>
                <a:gd name="connsiteX0" fmla="*/ 286442 w 286441"/>
                <a:gd name="connsiteY0" fmla="*/ 143058 h 172581"/>
                <a:gd name="connsiteX1" fmla="*/ 0 w 286441"/>
                <a:gd name="connsiteY1" fmla="*/ 0 h 172581"/>
                <a:gd name="connsiteX2" fmla="*/ 0 w 286441"/>
                <a:gd name="connsiteY2" fmla="*/ 29524 h 172581"/>
                <a:gd name="connsiteX3" fmla="*/ 286442 w 286441"/>
                <a:gd name="connsiteY3" fmla="*/ 172581 h 172581"/>
                <a:gd name="connsiteX4" fmla="*/ 286442 w 286441"/>
                <a:gd name="connsiteY4" fmla="*/ 143058 h 17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81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81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28CA3A-F248-4022-A87F-475D86627E06}"/>
                </a:ext>
              </a:extLst>
            </p:cNvPr>
            <p:cNvSpPr/>
            <p:nvPr/>
          </p:nvSpPr>
          <p:spPr>
            <a:xfrm>
              <a:off x="4051139" y="3518939"/>
              <a:ext cx="286441" cy="172598"/>
            </a:xfrm>
            <a:custGeom>
              <a:avLst/>
              <a:gdLst>
                <a:gd name="connsiteX0" fmla="*/ 286442 w 286441"/>
                <a:gd name="connsiteY0" fmla="*/ 143058 h 172598"/>
                <a:gd name="connsiteX1" fmla="*/ 0 w 286441"/>
                <a:gd name="connsiteY1" fmla="*/ 0 h 172598"/>
                <a:gd name="connsiteX2" fmla="*/ 0 w 286441"/>
                <a:gd name="connsiteY2" fmla="*/ 29524 h 172598"/>
                <a:gd name="connsiteX3" fmla="*/ 286442 w 286441"/>
                <a:gd name="connsiteY3" fmla="*/ 172599 h 172598"/>
                <a:gd name="connsiteX4" fmla="*/ 286442 w 286441"/>
                <a:gd name="connsiteY4" fmla="*/ 143058 h 17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98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99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2A1678-2453-4DFB-B9A1-6B1012A980F8}"/>
                </a:ext>
              </a:extLst>
            </p:cNvPr>
            <p:cNvSpPr/>
            <p:nvPr/>
          </p:nvSpPr>
          <p:spPr>
            <a:xfrm>
              <a:off x="4051139" y="3391981"/>
              <a:ext cx="219661" cy="139234"/>
            </a:xfrm>
            <a:custGeom>
              <a:avLst/>
              <a:gdLst>
                <a:gd name="connsiteX0" fmla="*/ 219662 w 219661"/>
                <a:gd name="connsiteY0" fmla="*/ 109711 h 139234"/>
                <a:gd name="connsiteX1" fmla="*/ 0 w 219661"/>
                <a:gd name="connsiteY1" fmla="*/ 0 h 139234"/>
                <a:gd name="connsiteX2" fmla="*/ 0 w 219661"/>
                <a:gd name="connsiteY2" fmla="*/ 29524 h 139234"/>
                <a:gd name="connsiteX3" fmla="*/ 219662 w 219661"/>
                <a:gd name="connsiteY3" fmla="*/ 139235 h 139234"/>
                <a:gd name="connsiteX4" fmla="*/ 219662 w 219661"/>
                <a:gd name="connsiteY4" fmla="*/ 109711 h 1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34">
                  <a:moveTo>
                    <a:pt x="219662" y="10971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19662" y="139235"/>
                  </a:lnTo>
                  <a:lnTo>
                    <a:pt x="219662" y="10971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0BEE10-9B47-4D12-81BB-C1D8C69176E4}"/>
                </a:ext>
              </a:extLst>
            </p:cNvPr>
            <p:cNvSpPr/>
            <p:nvPr/>
          </p:nvSpPr>
          <p:spPr>
            <a:xfrm>
              <a:off x="4051139" y="3576272"/>
              <a:ext cx="219661" cy="139251"/>
            </a:xfrm>
            <a:custGeom>
              <a:avLst/>
              <a:gdLst>
                <a:gd name="connsiteX0" fmla="*/ 219662 w 219661"/>
                <a:gd name="connsiteY0" fmla="*/ 109728 h 139251"/>
                <a:gd name="connsiteX1" fmla="*/ 0 w 219661"/>
                <a:gd name="connsiteY1" fmla="*/ 0 h 139251"/>
                <a:gd name="connsiteX2" fmla="*/ 0 w 219661"/>
                <a:gd name="connsiteY2" fmla="*/ 29541 h 139251"/>
                <a:gd name="connsiteX3" fmla="*/ 219662 w 219661"/>
                <a:gd name="connsiteY3" fmla="*/ 139252 h 139251"/>
                <a:gd name="connsiteX4" fmla="*/ 219662 w 219661"/>
                <a:gd name="connsiteY4" fmla="*/ 109728 h 13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51">
                  <a:moveTo>
                    <a:pt x="219662" y="109728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219662" y="139252"/>
                  </a:lnTo>
                  <a:lnTo>
                    <a:pt x="219662" y="10972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0ED71E-BB9F-4548-9ABC-6185242E2124}"/>
                </a:ext>
              </a:extLst>
            </p:cNvPr>
            <p:cNvSpPr/>
            <p:nvPr/>
          </p:nvSpPr>
          <p:spPr>
            <a:xfrm>
              <a:off x="4667468" y="4158431"/>
              <a:ext cx="47251" cy="41439"/>
            </a:xfrm>
            <a:custGeom>
              <a:avLst/>
              <a:gdLst>
                <a:gd name="connsiteX0" fmla="*/ 0 w 47251"/>
                <a:gd name="connsiteY0" fmla="*/ 15036 h 41439"/>
                <a:gd name="connsiteX1" fmla="*/ 703 w 47251"/>
                <a:gd name="connsiteY1" fmla="*/ 41439 h 41439"/>
                <a:gd name="connsiteX2" fmla="*/ 46103 w 47251"/>
                <a:gd name="connsiteY2" fmla="*/ 26129 h 41439"/>
                <a:gd name="connsiteX3" fmla="*/ 47252 w 47251"/>
                <a:gd name="connsiteY3" fmla="*/ 0 h 41439"/>
                <a:gd name="connsiteX4" fmla="*/ 0 w 47251"/>
                <a:gd name="connsiteY4" fmla="*/ 15036 h 4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1" h="41439">
                  <a:moveTo>
                    <a:pt x="0" y="15036"/>
                  </a:moveTo>
                  <a:lnTo>
                    <a:pt x="703" y="41439"/>
                  </a:lnTo>
                  <a:lnTo>
                    <a:pt x="46103" y="26129"/>
                  </a:lnTo>
                  <a:lnTo>
                    <a:pt x="47252" y="0"/>
                  </a:lnTo>
                  <a:lnTo>
                    <a:pt x="0" y="15036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52093BE-DF45-4489-8042-E789139434DF}"/>
                </a:ext>
              </a:extLst>
            </p:cNvPr>
            <p:cNvSpPr/>
            <p:nvPr/>
          </p:nvSpPr>
          <p:spPr>
            <a:xfrm>
              <a:off x="5195098" y="4752042"/>
              <a:ext cx="253429" cy="219778"/>
            </a:xfrm>
            <a:custGeom>
              <a:avLst/>
              <a:gdLst>
                <a:gd name="connsiteX0" fmla="*/ 253342 w 253429"/>
                <a:gd name="connsiteY0" fmla="*/ 14007 h 219778"/>
                <a:gd name="connsiteX1" fmla="*/ 252382 w 253429"/>
                <a:gd name="connsiteY1" fmla="*/ 75130 h 219778"/>
                <a:gd name="connsiteX2" fmla="*/ 251610 w 253429"/>
                <a:gd name="connsiteY2" fmla="*/ 99235 h 219778"/>
                <a:gd name="connsiteX3" fmla="*/ 231516 w 253429"/>
                <a:gd name="connsiteY3" fmla="*/ 114477 h 219778"/>
                <a:gd name="connsiteX4" fmla="*/ 189374 w 253429"/>
                <a:gd name="connsiteY4" fmla="*/ 143898 h 219778"/>
                <a:gd name="connsiteX5" fmla="*/ 155204 w 253429"/>
                <a:gd name="connsiteY5" fmla="*/ 182372 h 219778"/>
                <a:gd name="connsiteX6" fmla="*/ 44739 w 253429"/>
                <a:gd name="connsiteY6" fmla="*/ 215838 h 219778"/>
                <a:gd name="connsiteX7" fmla="*/ 8528 w 253429"/>
                <a:gd name="connsiteY7" fmla="*/ 198299 h 219778"/>
                <a:gd name="connsiteX8" fmla="*/ 608 w 253429"/>
                <a:gd name="connsiteY8" fmla="*/ 176319 h 219778"/>
                <a:gd name="connsiteX9" fmla="*/ 54323 w 253429"/>
                <a:gd name="connsiteY9" fmla="*/ 97178 h 219778"/>
                <a:gd name="connsiteX10" fmla="*/ 96688 w 253429"/>
                <a:gd name="connsiteY10" fmla="*/ 39502 h 219778"/>
                <a:gd name="connsiteX11" fmla="*/ 108175 w 253429"/>
                <a:gd name="connsiteY11" fmla="*/ 8812 h 219778"/>
                <a:gd name="connsiteX12" fmla="*/ 149512 w 253429"/>
                <a:gd name="connsiteY12" fmla="*/ 3549 h 219778"/>
                <a:gd name="connsiteX13" fmla="*/ 183802 w 253429"/>
                <a:gd name="connsiteY13" fmla="*/ 1475 h 219778"/>
                <a:gd name="connsiteX14" fmla="*/ 235408 w 253429"/>
                <a:gd name="connsiteY14" fmla="*/ 0 h 21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429" h="219778">
                  <a:moveTo>
                    <a:pt x="253342" y="14007"/>
                  </a:moveTo>
                  <a:cubicBezTo>
                    <a:pt x="248593" y="32336"/>
                    <a:pt x="252107" y="55773"/>
                    <a:pt x="252382" y="75130"/>
                  </a:cubicBezTo>
                  <a:cubicBezTo>
                    <a:pt x="252485" y="82090"/>
                    <a:pt x="255125" y="92806"/>
                    <a:pt x="251610" y="99235"/>
                  </a:cubicBezTo>
                  <a:cubicBezTo>
                    <a:pt x="247632" y="106522"/>
                    <a:pt x="238117" y="110174"/>
                    <a:pt x="231516" y="114477"/>
                  </a:cubicBezTo>
                  <a:cubicBezTo>
                    <a:pt x="217217" y="123804"/>
                    <a:pt x="202936" y="133508"/>
                    <a:pt x="189374" y="143898"/>
                  </a:cubicBezTo>
                  <a:cubicBezTo>
                    <a:pt x="175538" y="154494"/>
                    <a:pt x="167188" y="170010"/>
                    <a:pt x="155204" y="182372"/>
                  </a:cubicBezTo>
                  <a:cubicBezTo>
                    <a:pt x="124103" y="214450"/>
                    <a:pt x="87841" y="226863"/>
                    <a:pt x="44739" y="215838"/>
                  </a:cubicBezTo>
                  <a:cubicBezTo>
                    <a:pt x="32257" y="212649"/>
                    <a:pt x="16809" y="209083"/>
                    <a:pt x="8528" y="198299"/>
                  </a:cubicBezTo>
                  <a:cubicBezTo>
                    <a:pt x="3693" y="192007"/>
                    <a:pt x="1550" y="184086"/>
                    <a:pt x="608" y="176319"/>
                  </a:cubicBezTo>
                  <a:cubicBezTo>
                    <a:pt x="-4793" y="131879"/>
                    <a:pt x="26856" y="123752"/>
                    <a:pt x="54323" y="97178"/>
                  </a:cubicBezTo>
                  <a:cubicBezTo>
                    <a:pt x="71519" y="80547"/>
                    <a:pt x="86247" y="61088"/>
                    <a:pt x="96688" y="39502"/>
                  </a:cubicBezTo>
                  <a:cubicBezTo>
                    <a:pt x="99860" y="32970"/>
                    <a:pt x="102140" y="12842"/>
                    <a:pt x="108175" y="8812"/>
                  </a:cubicBezTo>
                  <a:cubicBezTo>
                    <a:pt x="116233" y="3429"/>
                    <a:pt x="140236" y="4715"/>
                    <a:pt x="149512" y="3549"/>
                  </a:cubicBezTo>
                  <a:cubicBezTo>
                    <a:pt x="160793" y="2126"/>
                    <a:pt x="172435" y="1886"/>
                    <a:pt x="183802" y="1475"/>
                  </a:cubicBezTo>
                  <a:cubicBezTo>
                    <a:pt x="201032" y="840"/>
                    <a:pt x="218229" y="960"/>
                    <a:pt x="235408" y="0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24CEA2-452B-4125-869A-3271A4B2757A}"/>
                </a:ext>
              </a:extLst>
            </p:cNvPr>
            <p:cNvSpPr/>
            <p:nvPr/>
          </p:nvSpPr>
          <p:spPr>
            <a:xfrm>
              <a:off x="4949338" y="4615553"/>
              <a:ext cx="300579" cy="218385"/>
            </a:xfrm>
            <a:custGeom>
              <a:avLst/>
              <a:gdLst>
                <a:gd name="connsiteX0" fmla="*/ 296054 w 300579"/>
                <a:gd name="connsiteY0" fmla="*/ 3221 h 218385"/>
                <a:gd name="connsiteX1" fmla="*/ 296517 w 300579"/>
                <a:gd name="connsiteY1" fmla="*/ 15153 h 218385"/>
                <a:gd name="connsiteX2" fmla="*/ 294699 w 300579"/>
                <a:gd name="connsiteY2" fmla="*/ 55118 h 218385"/>
                <a:gd name="connsiteX3" fmla="*/ 296071 w 300579"/>
                <a:gd name="connsiteY3" fmla="*/ 97792 h 218385"/>
                <a:gd name="connsiteX4" fmla="*/ 295368 w 300579"/>
                <a:gd name="connsiteY4" fmla="*/ 118692 h 218385"/>
                <a:gd name="connsiteX5" fmla="*/ 223702 w 300579"/>
                <a:gd name="connsiteY5" fmla="*/ 145833 h 218385"/>
                <a:gd name="connsiteX6" fmla="*/ 67339 w 300579"/>
                <a:gd name="connsiteY6" fmla="*/ 218373 h 218385"/>
                <a:gd name="connsiteX7" fmla="*/ 5875 w 300579"/>
                <a:gd name="connsiteY7" fmla="*/ 143226 h 218385"/>
                <a:gd name="connsiteX8" fmla="*/ 81467 w 300579"/>
                <a:gd name="connsiteY8" fmla="*/ 80253 h 218385"/>
                <a:gd name="connsiteX9" fmla="*/ 117677 w 300579"/>
                <a:gd name="connsiteY9" fmla="*/ 41077 h 218385"/>
                <a:gd name="connsiteX10" fmla="*/ 144183 w 300579"/>
                <a:gd name="connsiteY10" fmla="*/ 6941 h 218385"/>
                <a:gd name="connsiteX11" fmla="*/ 203642 w 300579"/>
                <a:gd name="connsiteY11" fmla="*/ 2637 h 218385"/>
                <a:gd name="connsiteX12" fmla="*/ 300580 w 300579"/>
                <a:gd name="connsiteY12" fmla="*/ 2861 h 21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9" h="218385">
                  <a:moveTo>
                    <a:pt x="296054" y="3221"/>
                  </a:moveTo>
                  <a:cubicBezTo>
                    <a:pt x="297391" y="3649"/>
                    <a:pt x="296534" y="14142"/>
                    <a:pt x="296517" y="15153"/>
                  </a:cubicBezTo>
                  <a:cubicBezTo>
                    <a:pt x="296140" y="28475"/>
                    <a:pt x="295608" y="41814"/>
                    <a:pt x="294699" y="55118"/>
                  </a:cubicBezTo>
                  <a:cubicBezTo>
                    <a:pt x="293722" y="69451"/>
                    <a:pt x="293379" y="83630"/>
                    <a:pt x="296071" y="97792"/>
                  </a:cubicBezTo>
                  <a:cubicBezTo>
                    <a:pt x="297220" y="103896"/>
                    <a:pt x="299877" y="113326"/>
                    <a:pt x="295368" y="118692"/>
                  </a:cubicBezTo>
                  <a:cubicBezTo>
                    <a:pt x="281515" y="135151"/>
                    <a:pt x="242904" y="138855"/>
                    <a:pt x="223702" y="145833"/>
                  </a:cubicBezTo>
                  <a:cubicBezTo>
                    <a:pt x="170775" y="165052"/>
                    <a:pt x="126318" y="217276"/>
                    <a:pt x="67339" y="218373"/>
                  </a:cubicBezTo>
                  <a:cubicBezTo>
                    <a:pt x="27323" y="219110"/>
                    <a:pt x="-15985" y="186946"/>
                    <a:pt x="5875" y="143226"/>
                  </a:cubicBezTo>
                  <a:cubicBezTo>
                    <a:pt x="19522" y="115949"/>
                    <a:pt x="59384" y="100055"/>
                    <a:pt x="81467" y="80253"/>
                  </a:cubicBezTo>
                  <a:cubicBezTo>
                    <a:pt x="94737" y="68372"/>
                    <a:pt x="107373" y="55684"/>
                    <a:pt x="117677" y="41077"/>
                  </a:cubicBezTo>
                  <a:cubicBezTo>
                    <a:pt x="125735" y="29658"/>
                    <a:pt x="132439" y="15119"/>
                    <a:pt x="144183" y="6941"/>
                  </a:cubicBezTo>
                  <a:cubicBezTo>
                    <a:pt x="160214" y="-4186"/>
                    <a:pt x="185743" y="1009"/>
                    <a:pt x="203642" y="2637"/>
                  </a:cubicBezTo>
                  <a:cubicBezTo>
                    <a:pt x="236423" y="5638"/>
                    <a:pt x="267953" y="5689"/>
                    <a:pt x="300580" y="2861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D5B09B-3DB5-4DC7-B895-A3A70362BF82}"/>
                </a:ext>
              </a:extLst>
            </p:cNvPr>
            <p:cNvSpPr/>
            <p:nvPr/>
          </p:nvSpPr>
          <p:spPr>
            <a:xfrm>
              <a:off x="4994330" y="2764058"/>
              <a:ext cx="212673" cy="521382"/>
            </a:xfrm>
            <a:custGeom>
              <a:avLst/>
              <a:gdLst>
                <a:gd name="connsiteX0" fmla="*/ 29445 w 212673"/>
                <a:gd name="connsiteY0" fmla="*/ 129397 h 521382"/>
                <a:gd name="connsiteX1" fmla="*/ 145516 w 212673"/>
                <a:gd name="connsiteY1" fmla="*/ 1512 h 521382"/>
                <a:gd name="connsiteX2" fmla="*/ 154620 w 212673"/>
                <a:gd name="connsiteY2" fmla="*/ 477938 h 521382"/>
                <a:gd name="connsiteX3" fmla="*/ 555 w 212673"/>
                <a:gd name="connsiteY3" fmla="*/ 406357 h 521382"/>
                <a:gd name="connsiteX4" fmla="*/ 29445 w 212673"/>
                <a:gd name="connsiteY4" fmla="*/ 129397 h 521382"/>
                <a:gd name="connsiteX5" fmla="*/ 29445 w 212673"/>
                <a:gd name="connsiteY5" fmla="*/ 129397 h 52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73" h="521382">
                  <a:moveTo>
                    <a:pt x="29445" y="129397"/>
                  </a:moveTo>
                  <a:cubicBezTo>
                    <a:pt x="29445" y="129397"/>
                    <a:pt x="48098" y="-16318"/>
                    <a:pt x="145516" y="1512"/>
                  </a:cubicBezTo>
                  <a:cubicBezTo>
                    <a:pt x="242934" y="19343"/>
                    <a:pt x="224006" y="211676"/>
                    <a:pt x="154620" y="477938"/>
                  </a:cubicBezTo>
                  <a:cubicBezTo>
                    <a:pt x="154620" y="477938"/>
                    <a:pt x="-10760" y="613212"/>
                    <a:pt x="555" y="406357"/>
                  </a:cubicBezTo>
                  <a:cubicBezTo>
                    <a:pt x="11871" y="199503"/>
                    <a:pt x="29445" y="129397"/>
                    <a:pt x="29445" y="129397"/>
                  </a:cubicBezTo>
                  <a:lnTo>
                    <a:pt x="29445" y="129397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4B7E18-3FF8-4FD1-ADAE-37602745F2B4}"/>
                </a:ext>
              </a:extLst>
            </p:cNvPr>
            <p:cNvSpPr/>
            <p:nvPr/>
          </p:nvSpPr>
          <p:spPr>
            <a:xfrm>
              <a:off x="4577461" y="3275738"/>
              <a:ext cx="219366" cy="160458"/>
            </a:xfrm>
            <a:custGeom>
              <a:avLst/>
              <a:gdLst>
                <a:gd name="connsiteX0" fmla="*/ 211925 w 219366"/>
                <a:gd name="connsiteY0" fmla="*/ 78507 h 160458"/>
                <a:gd name="connsiteX1" fmla="*/ 34577 w 219366"/>
                <a:gd name="connsiteY1" fmla="*/ 159980 h 160458"/>
                <a:gd name="connsiteX2" fmla="*/ 35555 w 219366"/>
                <a:gd name="connsiteY2" fmla="*/ 75095 h 160458"/>
                <a:gd name="connsiteX3" fmla="*/ 56111 w 219366"/>
                <a:gd name="connsiteY3" fmla="*/ 57453 h 160458"/>
                <a:gd name="connsiteX4" fmla="*/ 59540 w 219366"/>
                <a:gd name="connsiteY4" fmla="*/ 57093 h 160458"/>
                <a:gd name="connsiteX5" fmla="*/ 13 w 219366"/>
                <a:gd name="connsiteY5" fmla="*/ 45263 h 160458"/>
                <a:gd name="connsiteX6" fmla="*/ 98254 w 219366"/>
                <a:gd name="connsiteY6" fmla="*/ 25683 h 160458"/>
                <a:gd name="connsiteX7" fmla="*/ 179487 w 219366"/>
                <a:gd name="connsiteY7" fmla="*/ 0 h 160458"/>
                <a:gd name="connsiteX8" fmla="*/ 211925 w 219366"/>
                <a:gd name="connsiteY8" fmla="*/ 78507 h 160458"/>
                <a:gd name="connsiteX9" fmla="*/ 211925 w 219366"/>
                <a:gd name="connsiteY9" fmla="*/ 78507 h 16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366" h="160458">
                  <a:moveTo>
                    <a:pt x="211925" y="78507"/>
                  </a:moveTo>
                  <a:cubicBezTo>
                    <a:pt x="211925" y="78507"/>
                    <a:pt x="79274" y="167747"/>
                    <a:pt x="34577" y="159980"/>
                  </a:cubicBezTo>
                  <a:cubicBezTo>
                    <a:pt x="1762" y="154288"/>
                    <a:pt x="14432" y="107208"/>
                    <a:pt x="35555" y="75095"/>
                  </a:cubicBezTo>
                  <a:cubicBezTo>
                    <a:pt x="43201" y="63471"/>
                    <a:pt x="45225" y="68529"/>
                    <a:pt x="56111" y="57453"/>
                  </a:cubicBezTo>
                  <a:cubicBezTo>
                    <a:pt x="97054" y="15773"/>
                    <a:pt x="59540" y="57093"/>
                    <a:pt x="59540" y="57093"/>
                  </a:cubicBezTo>
                  <a:cubicBezTo>
                    <a:pt x="59540" y="57093"/>
                    <a:pt x="-1016" y="64431"/>
                    <a:pt x="13" y="45263"/>
                  </a:cubicBezTo>
                  <a:cubicBezTo>
                    <a:pt x="1042" y="26095"/>
                    <a:pt x="21770" y="40411"/>
                    <a:pt x="98254" y="25683"/>
                  </a:cubicBezTo>
                  <a:cubicBezTo>
                    <a:pt x="174738" y="10973"/>
                    <a:pt x="179487" y="0"/>
                    <a:pt x="179487" y="0"/>
                  </a:cubicBezTo>
                  <a:cubicBezTo>
                    <a:pt x="179487" y="0"/>
                    <a:pt x="240026" y="45743"/>
                    <a:pt x="211925" y="78507"/>
                  </a:cubicBezTo>
                  <a:lnTo>
                    <a:pt x="211925" y="78507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C9B3CBD-FAB7-4A96-A4FD-EB43BB7911B1}"/>
                </a:ext>
              </a:extLst>
            </p:cNvPr>
            <p:cNvSpPr/>
            <p:nvPr/>
          </p:nvSpPr>
          <p:spPr>
            <a:xfrm>
              <a:off x="4729872" y="3113824"/>
              <a:ext cx="441779" cy="262468"/>
            </a:xfrm>
            <a:custGeom>
              <a:avLst/>
              <a:gdLst>
                <a:gd name="connsiteX0" fmla="*/ 6142 w 441779"/>
                <a:gd name="connsiteY0" fmla="*/ 144683 h 262468"/>
                <a:gd name="connsiteX1" fmla="*/ 351459 w 441779"/>
                <a:gd name="connsiteY1" fmla="*/ 31 h 262468"/>
                <a:gd name="connsiteX2" fmla="*/ 441779 w 441779"/>
                <a:gd name="connsiteY2" fmla="*/ 79361 h 262468"/>
                <a:gd name="connsiteX3" fmla="*/ 367850 w 441779"/>
                <a:gd name="connsiteY3" fmla="*/ 157953 h 262468"/>
                <a:gd name="connsiteX4" fmla="*/ 56291 w 441779"/>
                <a:gd name="connsiteY4" fmla="*/ 262469 h 262468"/>
                <a:gd name="connsiteX5" fmla="*/ 6142 w 441779"/>
                <a:gd name="connsiteY5" fmla="*/ 144683 h 262468"/>
                <a:gd name="connsiteX6" fmla="*/ 6142 w 441779"/>
                <a:gd name="connsiteY6" fmla="*/ 144683 h 26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9" h="262468">
                  <a:moveTo>
                    <a:pt x="6142" y="144683"/>
                  </a:moveTo>
                  <a:cubicBezTo>
                    <a:pt x="6142" y="144683"/>
                    <a:pt x="286736" y="1454"/>
                    <a:pt x="351459" y="31"/>
                  </a:cubicBezTo>
                  <a:cubicBezTo>
                    <a:pt x="416181" y="-1392"/>
                    <a:pt x="441813" y="47179"/>
                    <a:pt x="441779" y="79361"/>
                  </a:cubicBezTo>
                  <a:cubicBezTo>
                    <a:pt x="441762" y="111542"/>
                    <a:pt x="416953" y="135682"/>
                    <a:pt x="367850" y="157953"/>
                  </a:cubicBezTo>
                  <a:cubicBezTo>
                    <a:pt x="318746" y="180224"/>
                    <a:pt x="56291" y="262469"/>
                    <a:pt x="56291" y="262469"/>
                  </a:cubicBezTo>
                  <a:cubicBezTo>
                    <a:pt x="56291" y="262469"/>
                    <a:pt x="-22113" y="202684"/>
                    <a:pt x="6142" y="144683"/>
                  </a:cubicBezTo>
                  <a:lnTo>
                    <a:pt x="6142" y="144683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026938" y="2758068"/>
              <a:ext cx="481644" cy="2043916"/>
              <a:chOff x="5026938" y="2758068"/>
              <a:chExt cx="481644" cy="2043916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53F1BAE-4200-4643-BD42-9CF7698D53C0}"/>
                  </a:ext>
                </a:extLst>
              </p:cNvPr>
              <p:cNvSpPr/>
              <p:nvPr/>
            </p:nvSpPr>
            <p:spPr>
              <a:xfrm>
                <a:off x="5026938" y="2758068"/>
                <a:ext cx="481644" cy="2043916"/>
              </a:xfrm>
              <a:custGeom>
                <a:avLst/>
                <a:gdLst>
                  <a:gd name="connsiteX0" fmla="*/ 45031 w 481644"/>
                  <a:gd name="connsiteY0" fmla="*/ 1892390 h 2043916"/>
                  <a:gd name="connsiteX1" fmla="*/ 37659 w 481644"/>
                  <a:gd name="connsiteY1" fmla="*/ 1578533 h 2043916"/>
                  <a:gd name="connsiteX2" fmla="*/ 1672 w 481644"/>
                  <a:gd name="connsiteY2" fmla="*/ 1076751 h 2043916"/>
                  <a:gd name="connsiteX3" fmla="*/ 12165 w 481644"/>
                  <a:gd name="connsiteY3" fmla="*/ 619939 h 2043916"/>
                  <a:gd name="connsiteX4" fmla="*/ 4329 w 481644"/>
                  <a:gd name="connsiteY4" fmla="*/ 198446 h 2043916"/>
                  <a:gd name="connsiteX5" fmla="*/ 99450 w 481644"/>
                  <a:gd name="connsiteY5" fmla="*/ 9594 h 2043916"/>
                  <a:gd name="connsiteX6" fmla="*/ 339171 w 481644"/>
                  <a:gd name="connsiteY6" fmla="*/ 60566 h 2043916"/>
                  <a:gd name="connsiteX7" fmla="*/ 481578 w 481644"/>
                  <a:gd name="connsiteY7" fmla="*/ 244447 h 2043916"/>
                  <a:gd name="connsiteX8" fmla="*/ 413083 w 481644"/>
                  <a:gd name="connsiteY8" fmla="*/ 713551 h 2043916"/>
                  <a:gd name="connsiteX9" fmla="*/ 437206 w 481644"/>
                  <a:gd name="connsiteY9" fmla="*/ 937259 h 2043916"/>
                  <a:gd name="connsiteX10" fmla="*/ 429457 w 481644"/>
                  <a:gd name="connsiteY10" fmla="*/ 1204378 h 2043916"/>
                  <a:gd name="connsiteX11" fmla="*/ 443516 w 481644"/>
                  <a:gd name="connsiteY11" fmla="*/ 1988727 h 2043916"/>
                  <a:gd name="connsiteX12" fmla="*/ 251149 w 481644"/>
                  <a:gd name="connsiteY12" fmla="*/ 2014925 h 2043916"/>
                  <a:gd name="connsiteX13" fmla="*/ 230335 w 481644"/>
                  <a:gd name="connsiteY13" fmla="*/ 1602656 h 2043916"/>
                  <a:gd name="connsiteX14" fmla="*/ 214973 w 481644"/>
                  <a:gd name="connsiteY14" fmla="*/ 1886697 h 2043916"/>
                  <a:gd name="connsiteX15" fmla="*/ 45031 w 481644"/>
                  <a:gd name="connsiteY15" fmla="*/ 1892390 h 2043916"/>
                  <a:gd name="connsiteX16" fmla="*/ 45031 w 481644"/>
                  <a:gd name="connsiteY16" fmla="*/ 1892390 h 20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1644" h="2043916">
                    <a:moveTo>
                      <a:pt x="45031" y="1892390"/>
                    </a:moveTo>
                    <a:cubicBezTo>
                      <a:pt x="45031" y="1892390"/>
                      <a:pt x="41174" y="1670105"/>
                      <a:pt x="37659" y="1578533"/>
                    </a:cubicBezTo>
                    <a:cubicBezTo>
                      <a:pt x="34145" y="1486962"/>
                      <a:pt x="5186" y="1200417"/>
                      <a:pt x="1672" y="1076751"/>
                    </a:cubicBezTo>
                    <a:cubicBezTo>
                      <a:pt x="-1843" y="953084"/>
                      <a:pt x="-472" y="800905"/>
                      <a:pt x="12165" y="619939"/>
                    </a:cubicBezTo>
                    <a:cubicBezTo>
                      <a:pt x="24801" y="438974"/>
                      <a:pt x="-711" y="278462"/>
                      <a:pt x="4329" y="198446"/>
                    </a:cubicBezTo>
                    <a:cubicBezTo>
                      <a:pt x="9370" y="118431"/>
                      <a:pt x="5255" y="38364"/>
                      <a:pt x="99450" y="9594"/>
                    </a:cubicBezTo>
                    <a:cubicBezTo>
                      <a:pt x="193645" y="-19175"/>
                      <a:pt x="293017" y="22333"/>
                      <a:pt x="339171" y="60566"/>
                    </a:cubicBezTo>
                    <a:cubicBezTo>
                      <a:pt x="385325" y="98783"/>
                      <a:pt x="478920" y="115859"/>
                      <a:pt x="481578" y="244447"/>
                    </a:cubicBezTo>
                    <a:cubicBezTo>
                      <a:pt x="484218" y="373034"/>
                      <a:pt x="407923" y="636844"/>
                      <a:pt x="413083" y="713551"/>
                    </a:cubicBezTo>
                    <a:cubicBezTo>
                      <a:pt x="418244" y="790258"/>
                      <a:pt x="419444" y="825336"/>
                      <a:pt x="437206" y="937259"/>
                    </a:cubicBezTo>
                    <a:cubicBezTo>
                      <a:pt x="454951" y="1049181"/>
                      <a:pt x="435560" y="1068007"/>
                      <a:pt x="429457" y="1204378"/>
                    </a:cubicBezTo>
                    <a:cubicBezTo>
                      <a:pt x="423353" y="1340749"/>
                      <a:pt x="436658" y="1895870"/>
                      <a:pt x="443516" y="1988727"/>
                    </a:cubicBezTo>
                    <a:cubicBezTo>
                      <a:pt x="443516" y="1988727"/>
                      <a:pt x="348378" y="2092969"/>
                      <a:pt x="251149" y="2014925"/>
                    </a:cubicBezTo>
                    <a:lnTo>
                      <a:pt x="230335" y="1602656"/>
                    </a:lnTo>
                    <a:cubicBezTo>
                      <a:pt x="230335" y="1602656"/>
                      <a:pt x="235581" y="1863912"/>
                      <a:pt x="214973" y="1886697"/>
                    </a:cubicBezTo>
                    <a:cubicBezTo>
                      <a:pt x="214973" y="1886697"/>
                      <a:pt x="152976" y="1960730"/>
                      <a:pt x="45031" y="1892390"/>
                    </a:cubicBezTo>
                    <a:lnTo>
                      <a:pt x="45031" y="1892390"/>
                    </a:lnTo>
                    <a:close/>
                  </a:path>
                </a:pathLst>
              </a:custGeom>
              <a:solidFill>
                <a:srgbClr val="373635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551D28-BD75-4E8F-9022-3B6BC58E99AC}"/>
                  </a:ext>
                </a:extLst>
              </p:cNvPr>
              <p:cNvSpPr/>
              <p:nvPr/>
            </p:nvSpPr>
            <p:spPr>
              <a:xfrm>
                <a:off x="5180599" y="3838139"/>
                <a:ext cx="86172" cy="963014"/>
              </a:xfrm>
              <a:custGeom>
                <a:avLst/>
                <a:gdLst>
                  <a:gd name="connsiteX0" fmla="*/ 75337 w 86172"/>
                  <a:gd name="connsiteY0" fmla="*/ 533558 h 963014"/>
                  <a:gd name="connsiteX1" fmla="*/ 76091 w 86172"/>
                  <a:gd name="connsiteY1" fmla="*/ 518437 h 963014"/>
                  <a:gd name="connsiteX2" fmla="*/ 73914 w 86172"/>
                  <a:gd name="connsiteY2" fmla="*/ 488124 h 963014"/>
                  <a:gd name="connsiteX3" fmla="*/ 56700 w 86172"/>
                  <a:gd name="connsiteY3" fmla="*/ 401319 h 963014"/>
                  <a:gd name="connsiteX4" fmla="*/ 16941 w 86172"/>
                  <a:gd name="connsiteY4" fmla="*/ 130994 h 963014"/>
                  <a:gd name="connsiteX5" fmla="*/ 9140 w 86172"/>
                  <a:gd name="connsiteY5" fmla="*/ 45715 h 963014"/>
                  <a:gd name="connsiteX6" fmla="*/ 6242 w 86172"/>
                  <a:gd name="connsiteY6" fmla="*/ 15162 h 963014"/>
                  <a:gd name="connsiteX7" fmla="*/ 3808 w 86172"/>
                  <a:gd name="connsiteY7" fmla="*/ 675 h 963014"/>
                  <a:gd name="connsiteX8" fmla="*/ 2111 w 86172"/>
                  <a:gd name="connsiteY8" fmla="*/ 61711 h 963014"/>
                  <a:gd name="connsiteX9" fmla="*/ 10083 w 86172"/>
                  <a:gd name="connsiteY9" fmla="*/ 264845 h 963014"/>
                  <a:gd name="connsiteX10" fmla="*/ 32474 w 86172"/>
                  <a:gd name="connsiteY10" fmla="*/ 490936 h 963014"/>
                  <a:gd name="connsiteX11" fmla="*/ 42607 w 86172"/>
                  <a:gd name="connsiteY11" fmla="*/ 730675 h 963014"/>
                  <a:gd name="connsiteX12" fmla="*/ 26491 w 86172"/>
                  <a:gd name="connsiteY12" fmla="*/ 803129 h 963014"/>
                  <a:gd name="connsiteX13" fmla="*/ 5145 w 86172"/>
                  <a:gd name="connsiteY13" fmla="*/ 859896 h 963014"/>
                  <a:gd name="connsiteX14" fmla="*/ 26062 w 86172"/>
                  <a:gd name="connsiteY14" fmla="*/ 880573 h 963014"/>
                  <a:gd name="connsiteX15" fmla="*/ 57729 w 86172"/>
                  <a:gd name="connsiteY15" fmla="*/ 916681 h 963014"/>
                  <a:gd name="connsiteX16" fmla="*/ 73502 w 86172"/>
                  <a:gd name="connsiteY16" fmla="*/ 947147 h 963014"/>
                  <a:gd name="connsiteX17" fmla="*/ 79435 w 86172"/>
                  <a:gd name="connsiteY17" fmla="*/ 962183 h 963014"/>
                  <a:gd name="connsiteX18" fmla="*/ 81355 w 86172"/>
                  <a:gd name="connsiteY18" fmla="*/ 876270 h 963014"/>
                  <a:gd name="connsiteX19" fmla="*/ 76331 w 86172"/>
                  <a:gd name="connsiteY19" fmla="*/ 735081 h 963014"/>
                  <a:gd name="connsiteX20" fmla="*/ 86173 w 86172"/>
                  <a:gd name="connsiteY20" fmla="*/ 659557 h 96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172" h="963014">
                    <a:moveTo>
                      <a:pt x="75337" y="533558"/>
                    </a:moveTo>
                    <a:cubicBezTo>
                      <a:pt x="70313" y="534090"/>
                      <a:pt x="76006" y="523494"/>
                      <a:pt x="76091" y="518437"/>
                    </a:cubicBezTo>
                    <a:cubicBezTo>
                      <a:pt x="76263" y="508321"/>
                      <a:pt x="75268" y="498137"/>
                      <a:pt x="73914" y="488124"/>
                    </a:cubicBezTo>
                    <a:cubicBezTo>
                      <a:pt x="69988" y="458892"/>
                      <a:pt x="61364" y="430448"/>
                      <a:pt x="56700" y="401319"/>
                    </a:cubicBezTo>
                    <a:cubicBezTo>
                      <a:pt x="42315" y="311634"/>
                      <a:pt x="25942" y="221417"/>
                      <a:pt x="16941" y="130994"/>
                    </a:cubicBezTo>
                    <a:cubicBezTo>
                      <a:pt x="14112" y="102567"/>
                      <a:pt x="11249" y="74192"/>
                      <a:pt x="9140" y="45715"/>
                    </a:cubicBezTo>
                    <a:cubicBezTo>
                      <a:pt x="8385" y="35513"/>
                      <a:pt x="7563" y="25312"/>
                      <a:pt x="6242" y="15162"/>
                    </a:cubicBezTo>
                    <a:cubicBezTo>
                      <a:pt x="5608" y="10310"/>
                      <a:pt x="6877" y="-3149"/>
                      <a:pt x="3808" y="675"/>
                    </a:cubicBezTo>
                    <a:cubicBezTo>
                      <a:pt x="-3839" y="10225"/>
                      <a:pt x="2453" y="50086"/>
                      <a:pt x="2111" y="61711"/>
                    </a:cubicBezTo>
                    <a:cubicBezTo>
                      <a:pt x="259" y="122061"/>
                      <a:pt x="5540" y="204563"/>
                      <a:pt x="10083" y="264845"/>
                    </a:cubicBezTo>
                    <a:cubicBezTo>
                      <a:pt x="16289" y="347158"/>
                      <a:pt x="24382" y="408863"/>
                      <a:pt x="32474" y="490936"/>
                    </a:cubicBezTo>
                    <a:cubicBezTo>
                      <a:pt x="40447" y="571689"/>
                      <a:pt x="43087" y="649064"/>
                      <a:pt x="42607" y="730675"/>
                    </a:cubicBezTo>
                    <a:cubicBezTo>
                      <a:pt x="42453" y="757507"/>
                      <a:pt x="37583" y="778800"/>
                      <a:pt x="26491" y="803129"/>
                    </a:cubicBezTo>
                    <a:cubicBezTo>
                      <a:pt x="18999" y="819571"/>
                      <a:pt x="4236" y="841140"/>
                      <a:pt x="5145" y="859896"/>
                    </a:cubicBezTo>
                    <a:cubicBezTo>
                      <a:pt x="5660" y="870715"/>
                      <a:pt x="18587" y="874830"/>
                      <a:pt x="26062" y="880573"/>
                    </a:cubicBezTo>
                    <a:cubicBezTo>
                      <a:pt x="38647" y="890243"/>
                      <a:pt x="48728" y="903650"/>
                      <a:pt x="57729" y="916681"/>
                    </a:cubicBezTo>
                    <a:cubicBezTo>
                      <a:pt x="64330" y="926247"/>
                      <a:pt x="69250" y="936329"/>
                      <a:pt x="73502" y="947147"/>
                    </a:cubicBezTo>
                    <a:cubicBezTo>
                      <a:pt x="75474" y="952171"/>
                      <a:pt x="76331" y="966607"/>
                      <a:pt x="79435" y="962183"/>
                    </a:cubicBezTo>
                    <a:cubicBezTo>
                      <a:pt x="87321" y="950919"/>
                      <a:pt x="81732" y="891032"/>
                      <a:pt x="81355" y="876270"/>
                    </a:cubicBezTo>
                    <a:cubicBezTo>
                      <a:pt x="80155" y="829310"/>
                      <a:pt x="74857" y="781990"/>
                      <a:pt x="76331" y="735081"/>
                    </a:cubicBezTo>
                    <a:cubicBezTo>
                      <a:pt x="77120" y="709843"/>
                      <a:pt x="86173" y="683955"/>
                      <a:pt x="86173" y="659557"/>
                    </a:cubicBezTo>
                  </a:path>
                </a:pathLst>
              </a:custGeom>
              <a:solidFill>
                <a:srgbClr val="2A292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2DC027-413B-413B-89E5-9B23E95F0E2F}"/>
                </a:ext>
              </a:extLst>
            </p:cNvPr>
            <p:cNvSpPr/>
            <p:nvPr/>
          </p:nvSpPr>
          <p:spPr>
            <a:xfrm>
              <a:off x="4994337" y="2748237"/>
              <a:ext cx="511384" cy="1025422"/>
            </a:xfrm>
            <a:custGeom>
              <a:avLst/>
              <a:gdLst>
                <a:gd name="connsiteX0" fmla="*/ 128999 w 511384"/>
                <a:gd name="connsiteY0" fmla="*/ 0 h 1025422"/>
                <a:gd name="connsiteX1" fmla="*/ 35130 w 511384"/>
                <a:gd name="connsiteY1" fmla="*/ 221668 h 1025422"/>
                <a:gd name="connsiteX2" fmla="*/ 0 w 511384"/>
                <a:gd name="connsiteY2" fmla="*/ 940163 h 1025422"/>
                <a:gd name="connsiteX3" fmla="*/ 163906 w 511384"/>
                <a:gd name="connsiteY3" fmla="*/ 1009772 h 1025422"/>
                <a:gd name="connsiteX4" fmla="*/ 177331 w 511384"/>
                <a:gd name="connsiteY4" fmla="*/ 887151 h 1025422"/>
                <a:gd name="connsiteX5" fmla="*/ 193687 w 511384"/>
                <a:gd name="connsiteY5" fmla="*/ 1022802 h 1025422"/>
                <a:gd name="connsiteX6" fmla="*/ 488530 w 511384"/>
                <a:gd name="connsiteY6" fmla="*/ 970236 h 1025422"/>
                <a:gd name="connsiteX7" fmla="*/ 454188 w 511384"/>
                <a:gd name="connsiteY7" fmla="*/ 496828 h 1025422"/>
                <a:gd name="connsiteX8" fmla="*/ 456177 w 511384"/>
                <a:gd name="connsiteY8" fmla="*/ 123067 h 1025422"/>
                <a:gd name="connsiteX9" fmla="*/ 273429 w 511384"/>
                <a:gd name="connsiteY9" fmla="*/ 15825 h 1025422"/>
                <a:gd name="connsiteX10" fmla="*/ 128999 w 511384"/>
                <a:gd name="connsiteY10" fmla="*/ 0 h 1025422"/>
                <a:gd name="connsiteX11" fmla="*/ 128999 w 511384"/>
                <a:gd name="connsiteY11" fmla="*/ 0 h 10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4" h="1025422">
                  <a:moveTo>
                    <a:pt x="128999" y="0"/>
                  </a:moveTo>
                  <a:cubicBezTo>
                    <a:pt x="128999" y="0"/>
                    <a:pt x="27175" y="3978"/>
                    <a:pt x="35130" y="221668"/>
                  </a:cubicBezTo>
                  <a:cubicBezTo>
                    <a:pt x="43086" y="439341"/>
                    <a:pt x="37788" y="849466"/>
                    <a:pt x="0" y="940163"/>
                  </a:cubicBezTo>
                  <a:cubicBezTo>
                    <a:pt x="0" y="940163"/>
                    <a:pt x="106591" y="1023316"/>
                    <a:pt x="163906" y="1009772"/>
                  </a:cubicBezTo>
                  <a:cubicBezTo>
                    <a:pt x="163906" y="1009772"/>
                    <a:pt x="181172" y="934420"/>
                    <a:pt x="177331" y="887151"/>
                  </a:cubicBezTo>
                  <a:cubicBezTo>
                    <a:pt x="177331" y="887151"/>
                    <a:pt x="209392" y="1002845"/>
                    <a:pt x="193687" y="1022802"/>
                  </a:cubicBezTo>
                  <a:cubicBezTo>
                    <a:pt x="193687" y="1022802"/>
                    <a:pt x="471693" y="1043187"/>
                    <a:pt x="488530" y="970236"/>
                  </a:cubicBezTo>
                  <a:cubicBezTo>
                    <a:pt x="462898" y="929945"/>
                    <a:pt x="438552" y="648304"/>
                    <a:pt x="454188" y="496828"/>
                  </a:cubicBezTo>
                  <a:cubicBezTo>
                    <a:pt x="469756" y="345883"/>
                    <a:pt x="573500" y="214930"/>
                    <a:pt x="456177" y="123067"/>
                  </a:cubicBezTo>
                  <a:cubicBezTo>
                    <a:pt x="338511" y="30930"/>
                    <a:pt x="273429" y="15825"/>
                    <a:pt x="273429" y="15825"/>
                  </a:cubicBezTo>
                  <a:lnTo>
                    <a:pt x="128999" y="0"/>
                  </a:lnTo>
                  <a:lnTo>
                    <a:pt x="128999" y="0"/>
                  </a:lnTo>
                  <a:close/>
                </a:path>
              </a:pathLst>
            </a:custGeom>
            <a:solidFill>
              <a:srgbClr val="4E4D4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8D8030-CE0A-41D5-829C-3B2EA780A658}"/>
                </a:ext>
              </a:extLst>
            </p:cNvPr>
            <p:cNvSpPr/>
            <p:nvPr/>
          </p:nvSpPr>
          <p:spPr>
            <a:xfrm>
              <a:off x="5406709" y="3692364"/>
              <a:ext cx="127703" cy="256912"/>
            </a:xfrm>
            <a:custGeom>
              <a:avLst/>
              <a:gdLst>
                <a:gd name="connsiteX0" fmla="*/ 115472 w 127703"/>
                <a:gd name="connsiteY0" fmla="*/ 19182 h 256912"/>
                <a:gd name="connsiteX1" fmla="*/ 115986 w 127703"/>
                <a:gd name="connsiteY1" fmla="*/ 214892 h 256912"/>
                <a:gd name="connsiteX2" fmla="*/ 43411 w 127703"/>
                <a:gd name="connsiteY2" fmla="*/ 226671 h 256912"/>
                <a:gd name="connsiteX3" fmla="*/ 29095 w 127703"/>
                <a:gd name="connsiteY3" fmla="*/ 146535 h 256912"/>
                <a:gd name="connsiteX4" fmla="*/ 25958 w 127703"/>
                <a:gd name="connsiteY4" fmla="*/ 154731 h 256912"/>
                <a:gd name="connsiteX5" fmla="*/ 0 w 127703"/>
                <a:gd name="connsiteY5" fmla="*/ 150718 h 256912"/>
                <a:gd name="connsiteX6" fmla="*/ 17968 w 127703"/>
                <a:gd name="connsiteY6" fmla="*/ 97929 h 256912"/>
                <a:gd name="connsiteX7" fmla="*/ 30707 w 127703"/>
                <a:gd name="connsiteY7" fmla="*/ 13679 h 256912"/>
                <a:gd name="connsiteX8" fmla="*/ 115472 w 127703"/>
                <a:gd name="connsiteY8" fmla="*/ 19182 h 256912"/>
                <a:gd name="connsiteX9" fmla="*/ 115472 w 127703"/>
                <a:gd name="connsiteY9" fmla="*/ 19182 h 2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03" h="256912">
                  <a:moveTo>
                    <a:pt x="115472" y="19182"/>
                  </a:moveTo>
                  <a:cubicBezTo>
                    <a:pt x="115472" y="19182"/>
                    <a:pt x="142647" y="178202"/>
                    <a:pt x="115986" y="214892"/>
                  </a:cubicBezTo>
                  <a:cubicBezTo>
                    <a:pt x="89308" y="251600"/>
                    <a:pt x="62785" y="281792"/>
                    <a:pt x="43411" y="226671"/>
                  </a:cubicBezTo>
                  <a:cubicBezTo>
                    <a:pt x="24037" y="171550"/>
                    <a:pt x="29095" y="146535"/>
                    <a:pt x="29095" y="146535"/>
                  </a:cubicBezTo>
                  <a:cubicBezTo>
                    <a:pt x="29095" y="146535"/>
                    <a:pt x="27946" y="149844"/>
                    <a:pt x="25958" y="154731"/>
                  </a:cubicBezTo>
                  <a:cubicBezTo>
                    <a:pt x="22409" y="153719"/>
                    <a:pt x="10030" y="153719"/>
                    <a:pt x="0" y="150718"/>
                  </a:cubicBezTo>
                  <a:cubicBezTo>
                    <a:pt x="4544" y="137483"/>
                    <a:pt x="11744" y="120766"/>
                    <a:pt x="17968" y="97929"/>
                  </a:cubicBezTo>
                  <a:cubicBezTo>
                    <a:pt x="38457" y="22782"/>
                    <a:pt x="30707" y="13679"/>
                    <a:pt x="30707" y="13679"/>
                  </a:cubicBezTo>
                  <a:cubicBezTo>
                    <a:pt x="30707" y="13679"/>
                    <a:pt x="98447" y="-20492"/>
                    <a:pt x="115472" y="19182"/>
                  </a:cubicBezTo>
                  <a:lnTo>
                    <a:pt x="115472" y="19182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5152380" y="2690424"/>
              <a:ext cx="167029" cy="193001"/>
              <a:chOff x="5152380" y="2690424"/>
              <a:chExt cx="167029" cy="19300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173D3F-AC05-460D-A583-B501EF1E6FE6}"/>
                  </a:ext>
                </a:extLst>
              </p:cNvPr>
              <p:cNvSpPr/>
              <p:nvPr/>
            </p:nvSpPr>
            <p:spPr>
              <a:xfrm>
                <a:off x="5177377" y="2690424"/>
                <a:ext cx="142032" cy="175836"/>
              </a:xfrm>
              <a:custGeom>
                <a:avLst/>
                <a:gdLst>
                  <a:gd name="connsiteX0" fmla="*/ 126205 w 142032"/>
                  <a:gd name="connsiteY0" fmla="*/ 0 h 175836"/>
                  <a:gd name="connsiteX1" fmla="*/ 141944 w 142032"/>
                  <a:gd name="connsiteY1" fmla="*/ 99355 h 175836"/>
                  <a:gd name="connsiteX2" fmla="*/ 16528 w 142032"/>
                  <a:gd name="connsiteY2" fmla="*/ 152831 h 175836"/>
                  <a:gd name="connsiteX3" fmla="*/ 0 w 142032"/>
                  <a:gd name="connsiteY3" fmla="*/ 26403 h 175836"/>
                  <a:gd name="connsiteX4" fmla="*/ 126205 w 142032"/>
                  <a:gd name="connsiteY4" fmla="*/ 0 h 175836"/>
                  <a:gd name="connsiteX5" fmla="*/ 126205 w 142032"/>
                  <a:gd name="connsiteY5" fmla="*/ 0 h 17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032" h="175836">
                    <a:moveTo>
                      <a:pt x="126205" y="0"/>
                    </a:moveTo>
                    <a:cubicBezTo>
                      <a:pt x="126205" y="0"/>
                      <a:pt x="138223" y="72146"/>
                      <a:pt x="141944" y="99355"/>
                    </a:cubicBezTo>
                    <a:cubicBezTo>
                      <a:pt x="145664" y="126581"/>
                      <a:pt x="31307" y="218084"/>
                      <a:pt x="16528" y="152831"/>
                    </a:cubicBezTo>
                    <a:lnTo>
                      <a:pt x="0" y="26403"/>
                    </a:lnTo>
                    <a:lnTo>
                      <a:pt x="126205" y="0"/>
                    </a:lnTo>
                    <a:lnTo>
                      <a:pt x="126205" y="0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6291556-A5DD-4B0F-B02A-3B42AF6452C2}"/>
                  </a:ext>
                </a:extLst>
              </p:cNvPr>
              <p:cNvSpPr/>
              <p:nvPr/>
            </p:nvSpPr>
            <p:spPr>
              <a:xfrm>
                <a:off x="5152380" y="2748889"/>
                <a:ext cx="109539" cy="134536"/>
              </a:xfrm>
              <a:custGeom>
                <a:avLst/>
                <a:gdLst>
                  <a:gd name="connsiteX0" fmla="*/ 23643 w 109539"/>
                  <a:gd name="connsiteY0" fmla="*/ 52292 h 134536"/>
                  <a:gd name="connsiteX1" fmla="*/ 41628 w 109539"/>
                  <a:gd name="connsiteY1" fmla="*/ 45897 h 134536"/>
                  <a:gd name="connsiteX2" fmla="*/ 90594 w 109539"/>
                  <a:gd name="connsiteY2" fmla="*/ 13339 h 134536"/>
                  <a:gd name="connsiteX3" fmla="*/ 108665 w 109539"/>
                  <a:gd name="connsiteY3" fmla="*/ 120 h 134536"/>
                  <a:gd name="connsiteX4" fmla="*/ 91726 w 109539"/>
                  <a:gd name="connsiteY4" fmla="*/ 41577 h 134536"/>
                  <a:gd name="connsiteX5" fmla="*/ 0 w 109539"/>
                  <a:gd name="connsiteY5" fmla="*/ 134537 h 13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9" h="134536">
                    <a:moveTo>
                      <a:pt x="23643" y="52292"/>
                    </a:moveTo>
                    <a:cubicBezTo>
                      <a:pt x="27192" y="54727"/>
                      <a:pt x="38971" y="47251"/>
                      <a:pt x="41628" y="45897"/>
                    </a:cubicBezTo>
                    <a:cubicBezTo>
                      <a:pt x="59082" y="36947"/>
                      <a:pt x="75232" y="25443"/>
                      <a:pt x="90594" y="13339"/>
                    </a:cubicBezTo>
                    <a:cubicBezTo>
                      <a:pt x="91743" y="12430"/>
                      <a:pt x="107173" y="-1423"/>
                      <a:pt x="108665" y="120"/>
                    </a:cubicBezTo>
                    <a:cubicBezTo>
                      <a:pt x="113894" y="5469"/>
                      <a:pt x="94074" y="37119"/>
                      <a:pt x="91726" y="41577"/>
                    </a:cubicBezTo>
                    <a:cubicBezTo>
                      <a:pt x="69952" y="83067"/>
                      <a:pt x="43531" y="115900"/>
                      <a:pt x="0" y="134537"/>
                    </a:cubicBezTo>
                  </a:path>
                </a:pathLst>
              </a:custGeom>
              <a:solidFill>
                <a:srgbClr val="F3ABA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D7F01A6-F358-4EBC-9EC6-B53FE756BEDA}"/>
                </a:ext>
              </a:extLst>
            </p:cNvPr>
            <p:cNvSpPr/>
            <p:nvPr/>
          </p:nvSpPr>
          <p:spPr>
            <a:xfrm>
              <a:off x="5037662" y="2456271"/>
              <a:ext cx="300734" cy="357398"/>
            </a:xfrm>
            <a:custGeom>
              <a:avLst/>
              <a:gdLst>
                <a:gd name="connsiteX0" fmla="*/ 0 w 300734"/>
                <a:gd name="connsiteY0" fmla="*/ 123791 h 357398"/>
                <a:gd name="connsiteX1" fmla="*/ 40702 w 300734"/>
                <a:gd name="connsiteY1" fmla="*/ 280067 h 357398"/>
                <a:gd name="connsiteX2" fmla="*/ 144738 w 300734"/>
                <a:gd name="connsiteY2" fmla="*/ 347053 h 357398"/>
                <a:gd name="connsiteX3" fmla="*/ 278932 w 300734"/>
                <a:gd name="connsiteY3" fmla="*/ 209516 h 357398"/>
                <a:gd name="connsiteX4" fmla="*/ 168210 w 300734"/>
                <a:gd name="connsiteY4" fmla="*/ 12279 h 357398"/>
                <a:gd name="connsiteX5" fmla="*/ 0 w 300734"/>
                <a:gd name="connsiteY5" fmla="*/ 123791 h 357398"/>
                <a:gd name="connsiteX6" fmla="*/ 0 w 300734"/>
                <a:gd name="connsiteY6" fmla="*/ 123791 h 35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34" h="357398">
                  <a:moveTo>
                    <a:pt x="0" y="123791"/>
                  </a:moveTo>
                  <a:cubicBezTo>
                    <a:pt x="0" y="123791"/>
                    <a:pt x="25855" y="232147"/>
                    <a:pt x="40702" y="280067"/>
                  </a:cubicBezTo>
                  <a:cubicBezTo>
                    <a:pt x="55550" y="327987"/>
                    <a:pt x="92120" y="379971"/>
                    <a:pt x="144738" y="347053"/>
                  </a:cubicBezTo>
                  <a:cubicBezTo>
                    <a:pt x="197356" y="314134"/>
                    <a:pt x="254363" y="258790"/>
                    <a:pt x="278932" y="209516"/>
                  </a:cubicBezTo>
                  <a:cubicBezTo>
                    <a:pt x="312777" y="141621"/>
                    <a:pt x="327144" y="-50025"/>
                    <a:pt x="168210" y="12279"/>
                  </a:cubicBezTo>
                  <a:cubicBezTo>
                    <a:pt x="9276" y="74584"/>
                    <a:pt x="0" y="123791"/>
                    <a:pt x="0" y="123791"/>
                  </a:cubicBezTo>
                  <a:lnTo>
                    <a:pt x="0" y="123791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AA92223-3AE9-4148-905D-D584CB0D17ED}"/>
                </a:ext>
              </a:extLst>
            </p:cNvPr>
            <p:cNvSpPr/>
            <p:nvPr/>
          </p:nvSpPr>
          <p:spPr>
            <a:xfrm>
              <a:off x="5013038" y="2354389"/>
              <a:ext cx="360413" cy="341873"/>
            </a:xfrm>
            <a:custGeom>
              <a:avLst/>
              <a:gdLst>
                <a:gd name="connsiteX0" fmla="*/ 273039 w 360413"/>
                <a:gd name="connsiteY0" fmla="*/ 216586 h 341873"/>
                <a:gd name="connsiteX1" fmla="*/ 270878 w 360413"/>
                <a:gd name="connsiteY1" fmla="*/ 219003 h 341873"/>
                <a:gd name="connsiteX2" fmla="*/ 268204 w 360413"/>
                <a:gd name="connsiteY2" fmla="*/ 224610 h 341873"/>
                <a:gd name="connsiteX3" fmla="*/ 264140 w 360413"/>
                <a:gd name="connsiteY3" fmla="*/ 244069 h 341873"/>
                <a:gd name="connsiteX4" fmla="*/ 262597 w 360413"/>
                <a:gd name="connsiteY4" fmla="*/ 282628 h 341873"/>
                <a:gd name="connsiteX5" fmla="*/ 255842 w 360413"/>
                <a:gd name="connsiteY5" fmla="*/ 293378 h 341873"/>
                <a:gd name="connsiteX6" fmla="*/ 241612 w 360413"/>
                <a:gd name="connsiteY6" fmla="*/ 269512 h 341873"/>
                <a:gd name="connsiteX7" fmla="*/ 226833 w 360413"/>
                <a:gd name="connsiteY7" fmla="*/ 210722 h 341873"/>
                <a:gd name="connsiteX8" fmla="*/ 212654 w 360413"/>
                <a:gd name="connsiteY8" fmla="*/ 193114 h 341873"/>
                <a:gd name="connsiteX9" fmla="*/ 186902 w 360413"/>
                <a:gd name="connsiteY9" fmla="*/ 201052 h 341873"/>
                <a:gd name="connsiteX10" fmla="*/ 141399 w 360413"/>
                <a:gd name="connsiteY10" fmla="*/ 225810 h 341873"/>
                <a:gd name="connsiteX11" fmla="*/ 3091 w 360413"/>
                <a:gd name="connsiteY11" fmla="*/ 185742 h 341873"/>
                <a:gd name="connsiteX12" fmla="*/ 13909 w 360413"/>
                <a:gd name="connsiteY12" fmla="*/ 101886 h 341873"/>
                <a:gd name="connsiteX13" fmla="*/ 86570 w 360413"/>
                <a:gd name="connsiteY13" fmla="*/ 25916 h 341873"/>
                <a:gd name="connsiteX14" fmla="*/ 343453 w 360413"/>
                <a:gd name="connsiteY14" fmla="*/ 103772 h 341873"/>
                <a:gd name="connsiteX15" fmla="*/ 331709 w 360413"/>
                <a:gd name="connsiteY15" fmla="*/ 309272 h 341873"/>
                <a:gd name="connsiteX16" fmla="*/ 296596 w 360413"/>
                <a:gd name="connsiteY16" fmla="*/ 341693 h 341873"/>
                <a:gd name="connsiteX17" fmla="*/ 296990 w 360413"/>
                <a:gd name="connsiteY17" fmla="*/ 315341 h 341873"/>
                <a:gd name="connsiteX18" fmla="*/ 319364 w 360413"/>
                <a:gd name="connsiteY18" fmla="*/ 238274 h 341873"/>
                <a:gd name="connsiteX19" fmla="*/ 304705 w 360413"/>
                <a:gd name="connsiteY19" fmla="*/ 211734 h 341873"/>
                <a:gd name="connsiteX20" fmla="*/ 269267 w 360413"/>
                <a:gd name="connsiteY20" fmla="*/ 222278 h 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413" h="341873">
                  <a:moveTo>
                    <a:pt x="273039" y="216586"/>
                  </a:moveTo>
                  <a:cubicBezTo>
                    <a:pt x="274118" y="216620"/>
                    <a:pt x="271444" y="218095"/>
                    <a:pt x="270878" y="219003"/>
                  </a:cubicBezTo>
                  <a:cubicBezTo>
                    <a:pt x="269815" y="220752"/>
                    <a:pt x="268992" y="222724"/>
                    <a:pt x="268204" y="224610"/>
                  </a:cubicBezTo>
                  <a:cubicBezTo>
                    <a:pt x="265649" y="230782"/>
                    <a:pt x="264792" y="237468"/>
                    <a:pt x="264140" y="244069"/>
                  </a:cubicBezTo>
                  <a:cubicBezTo>
                    <a:pt x="262888" y="256859"/>
                    <a:pt x="264706" y="269941"/>
                    <a:pt x="262597" y="282628"/>
                  </a:cubicBezTo>
                  <a:cubicBezTo>
                    <a:pt x="262031" y="285972"/>
                    <a:pt x="260831" y="294030"/>
                    <a:pt x="255842" y="293378"/>
                  </a:cubicBezTo>
                  <a:cubicBezTo>
                    <a:pt x="247509" y="292298"/>
                    <a:pt x="243481" y="275565"/>
                    <a:pt x="241612" y="269512"/>
                  </a:cubicBezTo>
                  <a:cubicBezTo>
                    <a:pt x="235628" y="250241"/>
                    <a:pt x="234479" y="229462"/>
                    <a:pt x="226833" y="210722"/>
                  </a:cubicBezTo>
                  <a:cubicBezTo>
                    <a:pt x="224210" y="204293"/>
                    <a:pt x="220009" y="195206"/>
                    <a:pt x="212654" y="193114"/>
                  </a:cubicBezTo>
                  <a:cubicBezTo>
                    <a:pt x="203858" y="190611"/>
                    <a:pt x="194000" y="196612"/>
                    <a:pt x="186902" y="201052"/>
                  </a:cubicBezTo>
                  <a:cubicBezTo>
                    <a:pt x="172089" y="210345"/>
                    <a:pt x="158167" y="220169"/>
                    <a:pt x="141399" y="225810"/>
                  </a:cubicBezTo>
                  <a:cubicBezTo>
                    <a:pt x="94027" y="241738"/>
                    <a:pt x="14046" y="237177"/>
                    <a:pt x="3091" y="185742"/>
                  </a:cubicBezTo>
                  <a:cubicBezTo>
                    <a:pt x="-1916" y="162202"/>
                    <a:pt x="-2447" y="111521"/>
                    <a:pt x="13909" y="101886"/>
                  </a:cubicBezTo>
                  <a:cubicBezTo>
                    <a:pt x="39524" y="86798"/>
                    <a:pt x="59292" y="38621"/>
                    <a:pt x="86570" y="25916"/>
                  </a:cubicBezTo>
                  <a:cubicBezTo>
                    <a:pt x="200567" y="-27233"/>
                    <a:pt x="296664" y="2650"/>
                    <a:pt x="343453" y="103772"/>
                  </a:cubicBezTo>
                  <a:cubicBezTo>
                    <a:pt x="370302" y="161808"/>
                    <a:pt x="364456" y="244532"/>
                    <a:pt x="331709" y="309272"/>
                  </a:cubicBezTo>
                  <a:cubicBezTo>
                    <a:pt x="324937" y="322662"/>
                    <a:pt x="312318" y="338813"/>
                    <a:pt x="296596" y="341693"/>
                  </a:cubicBezTo>
                  <a:cubicBezTo>
                    <a:pt x="283908" y="344024"/>
                    <a:pt x="293784" y="323228"/>
                    <a:pt x="296990" y="315341"/>
                  </a:cubicBezTo>
                  <a:cubicBezTo>
                    <a:pt x="306608" y="291749"/>
                    <a:pt x="320942" y="265209"/>
                    <a:pt x="319364" y="238274"/>
                  </a:cubicBezTo>
                  <a:cubicBezTo>
                    <a:pt x="318593" y="225227"/>
                    <a:pt x="316518" y="217752"/>
                    <a:pt x="304705" y="211734"/>
                  </a:cubicBezTo>
                  <a:cubicBezTo>
                    <a:pt x="293270" y="205887"/>
                    <a:pt x="274427" y="209111"/>
                    <a:pt x="269267" y="22227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46A9E30-F179-4D06-BBDE-D6EDE056C80D}"/>
                </a:ext>
              </a:extLst>
            </p:cNvPr>
            <p:cNvSpPr/>
            <p:nvPr/>
          </p:nvSpPr>
          <p:spPr>
            <a:xfrm>
              <a:off x="5339340" y="2895937"/>
              <a:ext cx="245900" cy="535109"/>
            </a:xfrm>
            <a:custGeom>
              <a:avLst/>
              <a:gdLst>
                <a:gd name="connsiteX0" fmla="*/ 4481 w 245900"/>
                <a:gd name="connsiteY0" fmla="*/ 159744 h 535109"/>
                <a:gd name="connsiteX1" fmla="*/ 71878 w 245900"/>
                <a:gd name="connsiteY1" fmla="*/ 741 h 535109"/>
                <a:gd name="connsiteX2" fmla="*/ 245900 w 245900"/>
                <a:gd name="connsiteY2" fmla="*/ 482996 h 535109"/>
                <a:gd name="connsiteX3" fmla="*/ 68552 w 245900"/>
                <a:gd name="connsiteY3" fmla="*/ 430738 h 535109"/>
                <a:gd name="connsiteX4" fmla="*/ 4481 w 245900"/>
                <a:gd name="connsiteY4" fmla="*/ 159744 h 535109"/>
                <a:gd name="connsiteX5" fmla="*/ 4481 w 245900"/>
                <a:gd name="connsiteY5" fmla="*/ 159744 h 53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900" h="535109">
                  <a:moveTo>
                    <a:pt x="4481" y="159744"/>
                  </a:moveTo>
                  <a:cubicBezTo>
                    <a:pt x="4481" y="159744"/>
                    <a:pt x="-25968" y="16035"/>
                    <a:pt x="71878" y="741"/>
                  </a:cubicBezTo>
                  <a:cubicBezTo>
                    <a:pt x="169708" y="-14552"/>
                    <a:pt x="223577" y="208762"/>
                    <a:pt x="245900" y="482996"/>
                  </a:cubicBezTo>
                  <a:cubicBezTo>
                    <a:pt x="245900" y="482996"/>
                    <a:pt x="126091" y="629740"/>
                    <a:pt x="68552" y="430738"/>
                  </a:cubicBezTo>
                  <a:cubicBezTo>
                    <a:pt x="11014" y="231736"/>
                    <a:pt x="4481" y="159744"/>
                    <a:pt x="4481" y="159744"/>
                  </a:cubicBezTo>
                  <a:lnTo>
                    <a:pt x="4481" y="159744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29466F0-ADDD-4A86-AEC6-55E99C8596D4}"/>
                </a:ext>
              </a:extLst>
            </p:cNvPr>
            <p:cNvSpPr/>
            <p:nvPr/>
          </p:nvSpPr>
          <p:spPr>
            <a:xfrm>
              <a:off x="5397450" y="3289985"/>
              <a:ext cx="186768" cy="461619"/>
            </a:xfrm>
            <a:custGeom>
              <a:avLst/>
              <a:gdLst>
                <a:gd name="connsiteX0" fmla="*/ 0 w 186768"/>
                <a:gd name="connsiteY0" fmla="*/ 440249 h 461619"/>
                <a:gd name="connsiteX1" fmla="*/ 37616 w 186768"/>
                <a:gd name="connsiteY1" fmla="*/ 53543 h 461619"/>
                <a:gd name="connsiteX2" fmla="*/ 148630 w 186768"/>
                <a:gd name="connsiteY2" fmla="*/ 7423 h 461619"/>
                <a:gd name="connsiteX3" fmla="*/ 186606 w 186768"/>
                <a:gd name="connsiteY3" fmla="*/ 108424 h 461619"/>
                <a:gd name="connsiteX4" fmla="*/ 167575 w 186768"/>
                <a:gd name="connsiteY4" fmla="*/ 435071 h 461619"/>
                <a:gd name="connsiteX5" fmla="*/ 0 w 186768"/>
                <a:gd name="connsiteY5" fmla="*/ 440249 h 461619"/>
                <a:gd name="connsiteX6" fmla="*/ 0 w 186768"/>
                <a:gd name="connsiteY6" fmla="*/ 440249 h 46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68" h="461619">
                  <a:moveTo>
                    <a:pt x="0" y="440249"/>
                  </a:moveTo>
                  <a:cubicBezTo>
                    <a:pt x="0" y="440249"/>
                    <a:pt x="10356" y="112265"/>
                    <a:pt x="37616" y="53543"/>
                  </a:cubicBezTo>
                  <a:cubicBezTo>
                    <a:pt x="64860" y="-5178"/>
                    <a:pt x="119758" y="-6773"/>
                    <a:pt x="148630" y="7423"/>
                  </a:cubicBezTo>
                  <a:cubicBezTo>
                    <a:pt x="177502" y="21619"/>
                    <a:pt x="188252" y="54538"/>
                    <a:pt x="186606" y="108424"/>
                  </a:cubicBezTo>
                  <a:cubicBezTo>
                    <a:pt x="184960" y="162311"/>
                    <a:pt x="167575" y="435071"/>
                    <a:pt x="167575" y="435071"/>
                  </a:cubicBezTo>
                  <a:cubicBezTo>
                    <a:pt x="167575" y="435071"/>
                    <a:pt x="39605" y="491187"/>
                    <a:pt x="0" y="440249"/>
                  </a:cubicBezTo>
                  <a:lnTo>
                    <a:pt x="0" y="440249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E3883E6-3FA9-4944-A7B9-5ABEC3479A34}"/>
                </a:ext>
              </a:extLst>
            </p:cNvPr>
            <p:cNvSpPr/>
            <p:nvPr/>
          </p:nvSpPr>
          <p:spPr>
            <a:xfrm>
              <a:off x="5151869" y="2794992"/>
              <a:ext cx="166713" cy="363782"/>
            </a:xfrm>
            <a:custGeom>
              <a:avLst/>
              <a:gdLst>
                <a:gd name="connsiteX0" fmla="*/ 166714 w 166713"/>
                <a:gd name="connsiteY0" fmla="*/ 0 h 363782"/>
                <a:gd name="connsiteX1" fmla="*/ 5225 w 166713"/>
                <a:gd name="connsiteY1" fmla="*/ 363783 h 363782"/>
                <a:gd name="connsiteX2" fmla="*/ 36875 w 166713"/>
                <a:gd name="connsiteY2" fmla="*/ 2520 h 363782"/>
                <a:gd name="connsiteX3" fmla="*/ 69913 w 166713"/>
                <a:gd name="connsiteY3" fmla="*/ 70414 h 363782"/>
                <a:gd name="connsiteX4" fmla="*/ 166714 w 166713"/>
                <a:gd name="connsiteY4" fmla="*/ 0 h 363782"/>
                <a:gd name="connsiteX5" fmla="*/ 166714 w 166713"/>
                <a:gd name="connsiteY5" fmla="*/ 0 h 3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13" h="363782">
                  <a:moveTo>
                    <a:pt x="166714" y="0"/>
                  </a:moveTo>
                  <a:cubicBezTo>
                    <a:pt x="166714" y="0"/>
                    <a:pt x="44470" y="315862"/>
                    <a:pt x="5225" y="363783"/>
                  </a:cubicBezTo>
                  <a:cubicBezTo>
                    <a:pt x="5225" y="363783"/>
                    <a:pt x="-19001" y="120735"/>
                    <a:pt x="36875" y="2520"/>
                  </a:cubicBezTo>
                  <a:cubicBezTo>
                    <a:pt x="36875" y="2520"/>
                    <a:pt x="36257" y="70500"/>
                    <a:pt x="69913" y="70414"/>
                  </a:cubicBezTo>
                  <a:cubicBezTo>
                    <a:pt x="117302" y="70277"/>
                    <a:pt x="166714" y="0"/>
                    <a:pt x="166714" y="0"/>
                  </a:cubicBezTo>
                  <a:lnTo>
                    <a:pt x="166714" y="0"/>
                  </a:lnTo>
                  <a:close/>
                </a:path>
              </a:pathLst>
            </a:custGeom>
            <a:solidFill>
              <a:srgbClr val="C3D8E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5B3CBC4-A7B4-4C0A-9E7F-C2EC004A0498}"/>
                </a:ext>
              </a:extLst>
            </p:cNvPr>
            <p:cNvSpPr/>
            <p:nvPr/>
          </p:nvSpPr>
          <p:spPr>
            <a:xfrm>
              <a:off x="5144853" y="2882808"/>
              <a:ext cx="90371" cy="275965"/>
            </a:xfrm>
            <a:custGeom>
              <a:avLst/>
              <a:gdLst>
                <a:gd name="connsiteX0" fmla="*/ 90371 w 90371"/>
                <a:gd name="connsiteY0" fmla="*/ 35404 h 275965"/>
                <a:gd name="connsiteX1" fmla="*/ 72986 w 90371"/>
                <a:gd name="connsiteY1" fmla="*/ 0 h 275965"/>
                <a:gd name="connsiteX2" fmla="*/ 42863 w 90371"/>
                <a:gd name="connsiteY2" fmla="*/ 26180 h 275965"/>
                <a:gd name="connsiteX3" fmla="*/ 48966 w 90371"/>
                <a:gd name="connsiteY3" fmla="*/ 53098 h 275965"/>
                <a:gd name="connsiteX4" fmla="*/ 0 w 90371"/>
                <a:gd name="connsiteY4" fmla="*/ 203803 h 275965"/>
                <a:gd name="connsiteX5" fmla="*/ 12242 w 90371"/>
                <a:gd name="connsiteY5" fmla="*/ 275966 h 275965"/>
                <a:gd name="connsiteX6" fmla="*/ 51092 w 90371"/>
                <a:gd name="connsiteY6" fmla="*/ 218119 h 275965"/>
                <a:gd name="connsiteX7" fmla="*/ 68254 w 90371"/>
                <a:gd name="connsiteY7" fmla="*/ 56699 h 275965"/>
                <a:gd name="connsiteX8" fmla="*/ 90371 w 90371"/>
                <a:gd name="connsiteY8" fmla="*/ 35404 h 27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71" h="275965">
                  <a:moveTo>
                    <a:pt x="90371" y="35404"/>
                  </a:moveTo>
                  <a:lnTo>
                    <a:pt x="72986" y="0"/>
                  </a:lnTo>
                  <a:lnTo>
                    <a:pt x="42863" y="26180"/>
                  </a:lnTo>
                  <a:lnTo>
                    <a:pt x="48966" y="53098"/>
                  </a:lnTo>
                  <a:lnTo>
                    <a:pt x="0" y="203803"/>
                  </a:lnTo>
                  <a:lnTo>
                    <a:pt x="12242" y="275966"/>
                  </a:lnTo>
                  <a:lnTo>
                    <a:pt x="51092" y="218119"/>
                  </a:lnTo>
                  <a:lnTo>
                    <a:pt x="68254" y="56699"/>
                  </a:lnTo>
                  <a:lnTo>
                    <a:pt x="90371" y="35404"/>
                  </a:lnTo>
                  <a:close/>
                </a:path>
              </a:pathLst>
            </a:custGeom>
            <a:solidFill>
              <a:srgbClr val="1B1A1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77A7DDB-165C-4D43-9B01-98757BFE0F2A}"/>
                </a:ext>
              </a:extLst>
            </p:cNvPr>
            <p:cNvSpPr/>
            <p:nvPr/>
          </p:nvSpPr>
          <p:spPr>
            <a:xfrm>
              <a:off x="5157095" y="2784756"/>
              <a:ext cx="188320" cy="374000"/>
            </a:xfrm>
            <a:custGeom>
              <a:avLst/>
              <a:gdLst>
                <a:gd name="connsiteX0" fmla="*/ 161592 w 188320"/>
                <a:gd name="connsiteY0" fmla="*/ 0 h 374000"/>
                <a:gd name="connsiteX1" fmla="*/ 150962 w 188320"/>
                <a:gd name="connsiteY1" fmla="*/ 34239 h 374000"/>
                <a:gd name="connsiteX2" fmla="*/ 0 w 188320"/>
                <a:gd name="connsiteY2" fmla="*/ 374001 h 374000"/>
                <a:gd name="connsiteX3" fmla="*/ 168021 w 188320"/>
                <a:gd name="connsiteY3" fmla="*/ 144824 h 374000"/>
                <a:gd name="connsiteX4" fmla="*/ 138223 w 188320"/>
                <a:gd name="connsiteY4" fmla="*/ 107448 h 374000"/>
                <a:gd name="connsiteX5" fmla="*/ 167764 w 188320"/>
                <a:gd name="connsiteY5" fmla="*/ 101258 h 374000"/>
                <a:gd name="connsiteX6" fmla="*/ 188320 w 188320"/>
                <a:gd name="connsiteY6" fmla="*/ 14727 h 374000"/>
                <a:gd name="connsiteX7" fmla="*/ 161592 w 188320"/>
                <a:gd name="connsiteY7" fmla="*/ 0 h 374000"/>
                <a:gd name="connsiteX8" fmla="*/ 161592 w 188320"/>
                <a:gd name="connsiteY8" fmla="*/ 0 h 37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20" h="374000">
                  <a:moveTo>
                    <a:pt x="161592" y="0"/>
                  </a:moveTo>
                  <a:cubicBezTo>
                    <a:pt x="161592" y="0"/>
                    <a:pt x="165947" y="9533"/>
                    <a:pt x="150962" y="34239"/>
                  </a:cubicBezTo>
                  <a:cubicBezTo>
                    <a:pt x="123084" y="80204"/>
                    <a:pt x="0" y="374001"/>
                    <a:pt x="0" y="374001"/>
                  </a:cubicBezTo>
                  <a:lnTo>
                    <a:pt x="168021" y="144824"/>
                  </a:lnTo>
                  <a:lnTo>
                    <a:pt x="138223" y="107448"/>
                  </a:lnTo>
                  <a:lnTo>
                    <a:pt x="167764" y="101258"/>
                  </a:lnTo>
                  <a:cubicBezTo>
                    <a:pt x="174502" y="73192"/>
                    <a:pt x="179405" y="53955"/>
                    <a:pt x="188320" y="14727"/>
                  </a:cubicBezTo>
                  <a:cubicBezTo>
                    <a:pt x="183863" y="11830"/>
                    <a:pt x="170695" y="4869"/>
                    <a:pt x="161592" y="0"/>
                  </a:cubicBezTo>
                  <a:lnTo>
                    <a:pt x="161592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B44508-B6D4-4E2E-A0B1-5063352D0F3C}"/>
                </a:ext>
              </a:extLst>
            </p:cNvPr>
            <p:cNvSpPr/>
            <p:nvPr/>
          </p:nvSpPr>
          <p:spPr>
            <a:xfrm>
              <a:off x="5130108" y="2799826"/>
              <a:ext cx="57607" cy="358947"/>
            </a:xfrm>
            <a:custGeom>
              <a:avLst/>
              <a:gdLst>
                <a:gd name="connsiteX0" fmla="*/ 57608 w 57607"/>
                <a:gd name="connsiteY0" fmla="*/ 0 h 358947"/>
                <a:gd name="connsiteX1" fmla="*/ 26987 w 57607"/>
                <a:gd name="connsiteY1" fmla="*/ 358948 h 358947"/>
                <a:gd name="connsiteX2" fmla="*/ 2487 w 57607"/>
                <a:gd name="connsiteY2" fmla="*/ 103899 h 358947"/>
                <a:gd name="connsiteX3" fmla="*/ 27947 w 57607"/>
                <a:gd name="connsiteY3" fmla="*/ 86308 h 358947"/>
                <a:gd name="connsiteX4" fmla="*/ 2487 w 57607"/>
                <a:gd name="connsiteY4" fmla="*/ 66180 h 358947"/>
                <a:gd name="connsiteX5" fmla="*/ 17643 w 57607"/>
                <a:gd name="connsiteY5" fmla="*/ 13802 h 358947"/>
                <a:gd name="connsiteX6" fmla="*/ 34530 w 57607"/>
                <a:gd name="connsiteY6" fmla="*/ 10784 h 358947"/>
                <a:gd name="connsiteX7" fmla="*/ 57608 w 57607"/>
                <a:gd name="connsiteY7" fmla="*/ 0 h 358947"/>
                <a:gd name="connsiteX8" fmla="*/ 57608 w 57607"/>
                <a:gd name="connsiteY8" fmla="*/ 0 h 35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" h="358947">
                  <a:moveTo>
                    <a:pt x="57608" y="0"/>
                  </a:moveTo>
                  <a:cubicBezTo>
                    <a:pt x="57608" y="0"/>
                    <a:pt x="10133" y="213387"/>
                    <a:pt x="26987" y="358948"/>
                  </a:cubicBezTo>
                  <a:cubicBezTo>
                    <a:pt x="26987" y="358948"/>
                    <a:pt x="-9721" y="265422"/>
                    <a:pt x="2487" y="103899"/>
                  </a:cubicBezTo>
                  <a:lnTo>
                    <a:pt x="27947" y="86308"/>
                  </a:lnTo>
                  <a:lnTo>
                    <a:pt x="2487" y="66180"/>
                  </a:lnTo>
                  <a:cubicBezTo>
                    <a:pt x="2487" y="66180"/>
                    <a:pt x="7579" y="37496"/>
                    <a:pt x="17643" y="13802"/>
                  </a:cubicBezTo>
                  <a:cubicBezTo>
                    <a:pt x="25855" y="13390"/>
                    <a:pt x="29473" y="12602"/>
                    <a:pt x="34530" y="10784"/>
                  </a:cubicBezTo>
                  <a:cubicBezTo>
                    <a:pt x="46738" y="6429"/>
                    <a:pt x="57608" y="0"/>
                    <a:pt x="57608" y="0"/>
                  </a:cubicBezTo>
                  <a:lnTo>
                    <a:pt x="57608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E87361E-38CD-424D-9681-6C1895A02E8D}"/>
                </a:ext>
              </a:extLst>
            </p:cNvPr>
            <p:cNvSpPr/>
            <p:nvPr/>
          </p:nvSpPr>
          <p:spPr>
            <a:xfrm>
              <a:off x="2884996" y="5041728"/>
              <a:ext cx="359208" cy="163198"/>
            </a:xfrm>
            <a:custGeom>
              <a:avLst/>
              <a:gdLst>
                <a:gd name="connsiteX0" fmla="*/ 8564 w 359208"/>
                <a:gd name="connsiteY0" fmla="*/ 61443 h 163198"/>
                <a:gd name="connsiteX1" fmla="*/ 14119 w 359208"/>
                <a:gd name="connsiteY1" fmla="*/ 143516 h 163198"/>
                <a:gd name="connsiteX2" fmla="*/ 142656 w 359208"/>
                <a:gd name="connsiteY2" fmla="*/ 147871 h 163198"/>
                <a:gd name="connsiteX3" fmla="*/ 345292 w 359208"/>
                <a:gd name="connsiteY3" fmla="*/ 77851 h 163198"/>
                <a:gd name="connsiteX4" fmla="*/ 292640 w 359208"/>
                <a:gd name="connsiteY4" fmla="*/ 6373 h 163198"/>
                <a:gd name="connsiteX5" fmla="*/ 159938 w 359208"/>
                <a:gd name="connsiteY5" fmla="*/ 13 h 163198"/>
                <a:gd name="connsiteX6" fmla="*/ 8564 w 359208"/>
                <a:gd name="connsiteY6" fmla="*/ 61443 h 163198"/>
                <a:gd name="connsiteX7" fmla="*/ 8564 w 359208"/>
                <a:gd name="connsiteY7" fmla="*/ 61443 h 16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08" h="163198">
                  <a:moveTo>
                    <a:pt x="8564" y="61443"/>
                  </a:moveTo>
                  <a:cubicBezTo>
                    <a:pt x="8564" y="61443"/>
                    <a:pt x="-13998" y="113736"/>
                    <a:pt x="14119" y="143516"/>
                  </a:cubicBezTo>
                  <a:cubicBezTo>
                    <a:pt x="42254" y="173297"/>
                    <a:pt x="94958" y="164673"/>
                    <a:pt x="142656" y="147871"/>
                  </a:cubicBezTo>
                  <a:cubicBezTo>
                    <a:pt x="190370" y="131069"/>
                    <a:pt x="294818" y="121622"/>
                    <a:pt x="345292" y="77851"/>
                  </a:cubicBezTo>
                  <a:cubicBezTo>
                    <a:pt x="395784" y="34080"/>
                    <a:pt x="292640" y="6373"/>
                    <a:pt x="292640" y="6373"/>
                  </a:cubicBezTo>
                  <a:cubicBezTo>
                    <a:pt x="292640" y="6373"/>
                    <a:pt x="204840" y="-330"/>
                    <a:pt x="159938" y="13"/>
                  </a:cubicBezTo>
                  <a:lnTo>
                    <a:pt x="8564" y="61443"/>
                  </a:lnTo>
                  <a:lnTo>
                    <a:pt x="8564" y="61443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64F0000-204F-442B-B507-4F9D0FBEBDDE}"/>
                </a:ext>
              </a:extLst>
            </p:cNvPr>
            <p:cNvSpPr/>
            <p:nvPr/>
          </p:nvSpPr>
          <p:spPr>
            <a:xfrm>
              <a:off x="2609193" y="4357135"/>
              <a:ext cx="446250" cy="761465"/>
            </a:xfrm>
            <a:custGeom>
              <a:avLst/>
              <a:gdLst>
                <a:gd name="connsiteX0" fmla="*/ 0 w 446250"/>
                <a:gd name="connsiteY0" fmla="*/ 68415 h 761465"/>
                <a:gd name="connsiteX1" fmla="*/ 186195 w 446250"/>
                <a:gd name="connsiteY1" fmla="*/ 6418 h 761465"/>
                <a:gd name="connsiteX2" fmla="*/ 446250 w 446250"/>
                <a:gd name="connsiteY2" fmla="*/ 690315 h 761465"/>
                <a:gd name="connsiteX3" fmla="*/ 282550 w 446250"/>
                <a:gd name="connsiteY3" fmla="*/ 743687 h 761465"/>
                <a:gd name="connsiteX4" fmla="*/ 0 w 446250"/>
                <a:gd name="connsiteY4" fmla="*/ 68415 h 761465"/>
                <a:gd name="connsiteX5" fmla="*/ 0 w 446250"/>
                <a:gd name="connsiteY5" fmla="*/ 68415 h 76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250" h="761465">
                  <a:moveTo>
                    <a:pt x="0" y="68415"/>
                  </a:moveTo>
                  <a:cubicBezTo>
                    <a:pt x="0" y="68415"/>
                    <a:pt x="140692" y="-24872"/>
                    <a:pt x="186195" y="6418"/>
                  </a:cubicBezTo>
                  <a:cubicBezTo>
                    <a:pt x="186195" y="6418"/>
                    <a:pt x="412046" y="622558"/>
                    <a:pt x="446250" y="690315"/>
                  </a:cubicBezTo>
                  <a:cubicBezTo>
                    <a:pt x="446250" y="690315"/>
                    <a:pt x="381356" y="804347"/>
                    <a:pt x="282550" y="743687"/>
                  </a:cubicBezTo>
                  <a:lnTo>
                    <a:pt x="0" y="68415"/>
                  </a:lnTo>
                  <a:lnTo>
                    <a:pt x="0" y="68415"/>
                  </a:lnTo>
                  <a:close/>
                </a:path>
              </a:pathLst>
            </a:custGeom>
            <a:solidFill>
              <a:srgbClr val="26262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A826AD6-0DE1-4E76-BF36-BB9FC2DEF231}"/>
                </a:ext>
              </a:extLst>
            </p:cNvPr>
            <p:cNvSpPr/>
            <p:nvPr/>
          </p:nvSpPr>
          <p:spPr>
            <a:xfrm>
              <a:off x="3240045" y="5373701"/>
              <a:ext cx="368409" cy="164632"/>
            </a:xfrm>
            <a:custGeom>
              <a:avLst/>
              <a:gdLst>
                <a:gd name="connsiteX0" fmla="*/ 8862 w 368409"/>
                <a:gd name="connsiteY0" fmla="*/ 42298 h 164632"/>
                <a:gd name="connsiteX1" fmla="*/ 15858 w 368409"/>
                <a:gd name="connsiteY1" fmla="*/ 154975 h 164632"/>
                <a:gd name="connsiteX2" fmla="*/ 216540 w 368409"/>
                <a:gd name="connsiteY2" fmla="*/ 131298 h 164632"/>
                <a:gd name="connsiteX3" fmla="*/ 368359 w 368409"/>
                <a:gd name="connsiteY3" fmla="*/ 54985 h 164632"/>
                <a:gd name="connsiteX4" fmla="*/ 338732 w 368409"/>
                <a:gd name="connsiteY4" fmla="*/ 190 h 164632"/>
                <a:gd name="connsiteX5" fmla="*/ 156224 w 368409"/>
                <a:gd name="connsiteY5" fmla="*/ 3293 h 164632"/>
                <a:gd name="connsiteX6" fmla="*/ 8862 w 368409"/>
                <a:gd name="connsiteY6" fmla="*/ 42298 h 164632"/>
                <a:gd name="connsiteX7" fmla="*/ 8862 w 368409"/>
                <a:gd name="connsiteY7" fmla="*/ 42298 h 1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09" h="164632">
                  <a:moveTo>
                    <a:pt x="8862" y="42298"/>
                  </a:moveTo>
                  <a:cubicBezTo>
                    <a:pt x="8862" y="42298"/>
                    <a:pt x="-15141" y="130218"/>
                    <a:pt x="15858" y="154975"/>
                  </a:cubicBezTo>
                  <a:cubicBezTo>
                    <a:pt x="46856" y="179732"/>
                    <a:pt x="124797" y="151409"/>
                    <a:pt x="216540" y="131298"/>
                  </a:cubicBezTo>
                  <a:cubicBezTo>
                    <a:pt x="308283" y="111187"/>
                    <a:pt x="370433" y="93527"/>
                    <a:pt x="368359" y="54985"/>
                  </a:cubicBezTo>
                  <a:cubicBezTo>
                    <a:pt x="366284" y="16443"/>
                    <a:pt x="368822" y="-2107"/>
                    <a:pt x="338732" y="190"/>
                  </a:cubicBezTo>
                  <a:cubicBezTo>
                    <a:pt x="308643" y="2488"/>
                    <a:pt x="173386" y="13854"/>
                    <a:pt x="156224" y="3293"/>
                  </a:cubicBezTo>
                  <a:lnTo>
                    <a:pt x="8862" y="42298"/>
                  </a:lnTo>
                  <a:lnTo>
                    <a:pt x="8862" y="42298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15BD4CF-A8D1-45B6-9CF2-E7CBDC9D4613}"/>
                </a:ext>
              </a:extLst>
            </p:cNvPr>
            <p:cNvSpPr/>
            <p:nvPr/>
          </p:nvSpPr>
          <p:spPr>
            <a:xfrm>
              <a:off x="2536721" y="4551651"/>
              <a:ext cx="879487" cy="892415"/>
            </a:xfrm>
            <a:custGeom>
              <a:avLst/>
              <a:gdLst>
                <a:gd name="connsiteX0" fmla="*/ 121901 w 879487"/>
                <a:gd name="connsiteY0" fmla="*/ 0 h 892415"/>
                <a:gd name="connsiteX1" fmla="*/ 380516 w 879487"/>
                <a:gd name="connsiteY1" fmla="*/ 27792 h 892415"/>
                <a:gd name="connsiteX2" fmla="*/ 704574 w 879487"/>
                <a:gd name="connsiteY2" fmla="*/ 40188 h 892415"/>
                <a:gd name="connsiteX3" fmla="*/ 753866 w 879487"/>
                <a:gd name="connsiteY3" fmla="*/ 119826 h 892415"/>
                <a:gd name="connsiteX4" fmla="*/ 879487 w 879487"/>
                <a:gd name="connsiteY4" fmla="*/ 827641 h 892415"/>
                <a:gd name="connsiteX5" fmla="*/ 710849 w 879487"/>
                <a:gd name="connsiteY5" fmla="*/ 878030 h 892415"/>
                <a:gd name="connsiteX6" fmla="*/ 571649 w 879487"/>
                <a:gd name="connsiteY6" fmla="*/ 297637 h 892415"/>
                <a:gd name="connsiteX7" fmla="*/ 72472 w 879487"/>
                <a:gd name="connsiteY7" fmla="*/ 389311 h 892415"/>
                <a:gd name="connsiteX8" fmla="*/ 0 w 879487"/>
                <a:gd name="connsiteY8" fmla="*/ 212958 h 892415"/>
                <a:gd name="connsiteX9" fmla="*/ 121901 w 879487"/>
                <a:gd name="connsiteY9" fmla="*/ 0 h 892415"/>
                <a:gd name="connsiteX10" fmla="*/ 121901 w 879487"/>
                <a:gd name="connsiteY10" fmla="*/ 0 h 89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9487" h="892415">
                  <a:moveTo>
                    <a:pt x="121901" y="0"/>
                  </a:moveTo>
                  <a:cubicBezTo>
                    <a:pt x="121901" y="0"/>
                    <a:pt x="277218" y="29763"/>
                    <a:pt x="380516" y="27792"/>
                  </a:cubicBezTo>
                  <a:cubicBezTo>
                    <a:pt x="483798" y="25820"/>
                    <a:pt x="653499" y="18070"/>
                    <a:pt x="704574" y="40188"/>
                  </a:cubicBezTo>
                  <a:cubicBezTo>
                    <a:pt x="755649" y="62305"/>
                    <a:pt x="749648" y="91588"/>
                    <a:pt x="753866" y="119826"/>
                  </a:cubicBezTo>
                  <a:cubicBezTo>
                    <a:pt x="758083" y="148064"/>
                    <a:pt x="825446" y="452045"/>
                    <a:pt x="879487" y="827641"/>
                  </a:cubicBezTo>
                  <a:cubicBezTo>
                    <a:pt x="879487" y="827641"/>
                    <a:pt x="814010" y="929139"/>
                    <a:pt x="710849" y="878030"/>
                  </a:cubicBezTo>
                  <a:cubicBezTo>
                    <a:pt x="710849" y="878030"/>
                    <a:pt x="564293" y="354370"/>
                    <a:pt x="571649" y="297637"/>
                  </a:cubicBezTo>
                  <a:cubicBezTo>
                    <a:pt x="571649" y="297637"/>
                    <a:pt x="161986" y="395192"/>
                    <a:pt x="72472" y="389311"/>
                  </a:cubicBezTo>
                  <a:lnTo>
                    <a:pt x="0" y="212958"/>
                  </a:lnTo>
                  <a:lnTo>
                    <a:pt x="121901" y="0"/>
                  </a:lnTo>
                  <a:lnTo>
                    <a:pt x="121901" y="0"/>
                  </a:lnTo>
                  <a:close/>
                </a:path>
              </a:pathLst>
            </a:custGeom>
            <a:solidFill>
              <a:srgbClr val="37363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3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336828" y="3419216"/>
              <a:ext cx="300954" cy="446481"/>
              <a:chOff x="2336828" y="3419216"/>
              <a:chExt cx="300954" cy="446481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22DDBA1-1086-49B8-9B41-6DEE37230483}"/>
                  </a:ext>
                </a:extLst>
              </p:cNvPr>
              <p:cNvSpPr/>
              <p:nvPr/>
            </p:nvSpPr>
            <p:spPr>
              <a:xfrm>
                <a:off x="2336828" y="3419216"/>
                <a:ext cx="300954" cy="446481"/>
              </a:xfrm>
              <a:custGeom>
                <a:avLst/>
                <a:gdLst>
                  <a:gd name="connsiteX0" fmla="*/ 282875 w 300954"/>
                  <a:gd name="connsiteY0" fmla="*/ 47123 h 446481"/>
                  <a:gd name="connsiteX1" fmla="*/ 276995 w 300954"/>
                  <a:gd name="connsiteY1" fmla="*/ 304761 h 446481"/>
                  <a:gd name="connsiteX2" fmla="*/ 214021 w 300954"/>
                  <a:gd name="connsiteY2" fmla="*/ 351515 h 446481"/>
                  <a:gd name="connsiteX3" fmla="*/ 199671 w 300954"/>
                  <a:gd name="connsiteY3" fmla="*/ 446481 h 446481"/>
                  <a:gd name="connsiteX4" fmla="*/ 0 w 300954"/>
                  <a:gd name="connsiteY4" fmla="*/ 417523 h 446481"/>
                  <a:gd name="connsiteX5" fmla="*/ 35610 w 300954"/>
                  <a:gd name="connsiteY5" fmla="*/ 278495 h 446481"/>
                  <a:gd name="connsiteX6" fmla="*/ 282875 w 300954"/>
                  <a:gd name="connsiteY6" fmla="*/ 47123 h 446481"/>
                  <a:gd name="connsiteX7" fmla="*/ 282875 w 300954"/>
                  <a:gd name="connsiteY7" fmla="*/ 47123 h 44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954" h="446481">
                    <a:moveTo>
                      <a:pt x="282875" y="47123"/>
                    </a:moveTo>
                    <a:cubicBezTo>
                      <a:pt x="282875" y="47123"/>
                      <a:pt x="327229" y="108931"/>
                      <a:pt x="276995" y="304761"/>
                    </a:cubicBezTo>
                    <a:cubicBezTo>
                      <a:pt x="265096" y="351172"/>
                      <a:pt x="243562" y="363980"/>
                      <a:pt x="214021" y="351515"/>
                    </a:cubicBezTo>
                    <a:lnTo>
                      <a:pt x="199671" y="446481"/>
                    </a:lnTo>
                    <a:lnTo>
                      <a:pt x="0" y="417523"/>
                    </a:lnTo>
                    <a:lnTo>
                      <a:pt x="35610" y="278495"/>
                    </a:lnTo>
                    <a:cubicBezTo>
                      <a:pt x="35610" y="278477"/>
                      <a:pt x="-91469" y="-137152"/>
                      <a:pt x="282875" y="47123"/>
                    </a:cubicBezTo>
                    <a:lnTo>
                      <a:pt x="282875" y="47123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8F67E44-7247-48AE-B67D-FF605B53B0B7}"/>
                  </a:ext>
                </a:extLst>
              </p:cNvPr>
              <p:cNvSpPr/>
              <p:nvPr/>
            </p:nvSpPr>
            <p:spPr>
              <a:xfrm>
                <a:off x="2510276" y="3750048"/>
                <a:ext cx="80743" cy="111174"/>
              </a:xfrm>
              <a:custGeom>
                <a:avLst/>
                <a:gdLst>
                  <a:gd name="connsiteX0" fmla="*/ 43642 w 80743"/>
                  <a:gd name="connsiteY0" fmla="*/ 23015 h 111174"/>
                  <a:gd name="connsiteX1" fmla="*/ 35978 w 80743"/>
                  <a:gd name="connsiteY1" fmla="*/ 21643 h 111174"/>
                  <a:gd name="connsiteX2" fmla="*/ 18490 w 80743"/>
                  <a:gd name="connsiteY2" fmla="*/ 11167 h 111174"/>
                  <a:gd name="connsiteX3" fmla="*/ 625 w 80743"/>
                  <a:gd name="connsiteY3" fmla="*/ 297 h 111174"/>
                  <a:gd name="connsiteX4" fmla="*/ 1482 w 80743"/>
                  <a:gd name="connsiteY4" fmla="*/ 9058 h 111174"/>
                  <a:gd name="connsiteX5" fmla="*/ 10312 w 80743"/>
                  <a:gd name="connsiteY5" fmla="*/ 37331 h 111174"/>
                  <a:gd name="connsiteX6" fmla="*/ 40624 w 80743"/>
                  <a:gd name="connsiteY6" fmla="*/ 101093 h 111174"/>
                  <a:gd name="connsiteX7" fmla="*/ 80744 w 80743"/>
                  <a:gd name="connsiteY7" fmla="*/ 111174 h 11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743" h="111174">
                    <a:moveTo>
                      <a:pt x="43642" y="23015"/>
                    </a:moveTo>
                    <a:cubicBezTo>
                      <a:pt x="43144" y="22500"/>
                      <a:pt x="37127" y="22174"/>
                      <a:pt x="35978" y="21643"/>
                    </a:cubicBezTo>
                    <a:cubicBezTo>
                      <a:pt x="29874" y="18780"/>
                      <a:pt x="24096" y="14888"/>
                      <a:pt x="18490" y="11167"/>
                    </a:cubicBezTo>
                    <a:cubicBezTo>
                      <a:pt x="16570" y="9899"/>
                      <a:pt x="2614" y="-2017"/>
                      <a:pt x="625" y="297"/>
                    </a:cubicBezTo>
                    <a:cubicBezTo>
                      <a:pt x="-987" y="2183"/>
                      <a:pt x="968" y="7155"/>
                      <a:pt x="1482" y="9058"/>
                    </a:cubicBezTo>
                    <a:cubicBezTo>
                      <a:pt x="4122" y="18574"/>
                      <a:pt x="7414" y="27901"/>
                      <a:pt x="10312" y="37331"/>
                    </a:cubicBezTo>
                    <a:cubicBezTo>
                      <a:pt x="16827" y="58453"/>
                      <a:pt x="20325" y="88011"/>
                      <a:pt x="40624" y="101093"/>
                    </a:cubicBezTo>
                    <a:cubicBezTo>
                      <a:pt x="52043" y="108465"/>
                      <a:pt x="67559" y="109357"/>
                      <a:pt x="80744" y="111174"/>
                    </a:cubicBezTo>
                  </a:path>
                </a:pathLst>
              </a:custGeom>
              <a:solidFill>
                <a:srgbClr val="F3A9AD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61DC785-411B-46EF-B578-21714AC9BEFA}"/>
                </a:ext>
              </a:extLst>
            </p:cNvPr>
            <p:cNvSpPr/>
            <p:nvPr/>
          </p:nvSpPr>
          <p:spPr>
            <a:xfrm>
              <a:off x="2312218" y="3337762"/>
              <a:ext cx="362171" cy="353406"/>
            </a:xfrm>
            <a:custGeom>
              <a:avLst/>
              <a:gdLst>
                <a:gd name="connsiteX0" fmla="*/ 256119 w 362171"/>
                <a:gd name="connsiteY0" fmla="*/ 265719 h 353406"/>
                <a:gd name="connsiteX1" fmla="*/ 254233 w 362171"/>
                <a:gd name="connsiteY1" fmla="*/ 250838 h 353406"/>
                <a:gd name="connsiteX2" fmla="*/ 199883 w 362171"/>
                <a:gd name="connsiteY2" fmla="*/ 235201 h 353406"/>
                <a:gd name="connsiteX3" fmla="*/ 177663 w 362171"/>
                <a:gd name="connsiteY3" fmla="*/ 286671 h 353406"/>
                <a:gd name="connsiteX4" fmla="*/ 171319 w 362171"/>
                <a:gd name="connsiteY4" fmla="*/ 326018 h 353406"/>
                <a:gd name="connsiteX5" fmla="*/ 112872 w 362171"/>
                <a:gd name="connsiteY5" fmla="*/ 351805 h 353406"/>
                <a:gd name="connsiteX6" fmla="*/ 75307 w 362171"/>
                <a:gd name="connsiteY6" fmla="*/ 350141 h 353406"/>
                <a:gd name="connsiteX7" fmla="*/ 26461 w 362171"/>
                <a:gd name="connsiteY7" fmla="*/ 284562 h 353406"/>
                <a:gd name="connsiteX8" fmla="*/ 26633 w 362171"/>
                <a:gd name="connsiteY8" fmla="*/ 76079 h 353406"/>
                <a:gd name="connsiteX9" fmla="*/ 174371 w 362171"/>
                <a:gd name="connsiteY9" fmla="*/ 33508 h 353406"/>
                <a:gd name="connsiteX10" fmla="*/ 292860 w 362171"/>
                <a:gd name="connsiteY10" fmla="*/ 30456 h 353406"/>
                <a:gd name="connsiteX11" fmla="*/ 340283 w 362171"/>
                <a:gd name="connsiteY11" fmla="*/ 5321 h 353406"/>
                <a:gd name="connsiteX12" fmla="*/ 353605 w 362171"/>
                <a:gd name="connsiteY12" fmla="*/ 1755 h 353406"/>
                <a:gd name="connsiteX13" fmla="*/ 359160 w 362171"/>
                <a:gd name="connsiteY13" fmla="*/ 59311 h 353406"/>
                <a:gd name="connsiteX14" fmla="*/ 336409 w 362171"/>
                <a:gd name="connsiteY14" fmla="*/ 197688 h 353406"/>
                <a:gd name="connsiteX15" fmla="*/ 298827 w 362171"/>
                <a:gd name="connsiteY15" fmla="*/ 228189 h 353406"/>
                <a:gd name="connsiteX16" fmla="*/ 277293 w 362171"/>
                <a:gd name="connsiteY16" fmla="*/ 252261 h 353406"/>
                <a:gd name="connsiteX17" fmla="*/ 260096 w 362171"/>
                <a:gd name="connsiteY17" fmla="*/ 273898 h 3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171" h="353406">
                  <a:moveTo>
                    <a:pt x="256119" y="265719"/>
                  </a:moveTo>
                  <a:cubicBezTo>
                    <a:pt x="257216" y="262959"/>
                    <a:pt x="254610" y="253718"/>
                    <a:pt x="254233" y="250838"/>
                  </a:cubicBezTo>
                  <a:cubicBezTo>
                    <a:pt x="250135" y="219908"/>
                    <a:pt x="221966" y="215793"/>
                    <a:pt x="199883" y="235201"/>
                  </a:cubicBezTo>
                  <a:cubicBezTo>
                    <a:pt x="184847" y="248420"/>
                    <a:pt x="179206" y="267228"/>
                    <a:pt x="177663" y="286671"/>
                  </a:cubicBezTo>
                  <a:cubicBezTo>
                    <a:pt x="176634" y="299461"/>
                    <a:pt x="178469" y="314634"/>
                    <a:pt x="171319" y="326018"/>
                  </a:cubicBezTo>
                  <a:cubicBezTo>
                    <a:pt x="160038" y="344021"/>
                    <a:pt x="132092" y="348495"/>
                    <a:pt x="112872" y="351805"/>
                  </a:cubicBezTo>
                  <a:cubicBezTo>
                    <a:pt x="100751" y="353879"/>
                    <a:pt x="87035" y="354513"/>
                    <a:pt x="75307" y="350141"/>
                  </a:cubicBezTo>
                  <a:cubicBezTo>
                    <a:pt x="48218" y="340077"/>
                    <a:pt x="36337" y="309216"/>
                    <a:pt x="26461" y="284562"/>
                  </a:cubicBezTo>
                  <a:cubicBezTo>
                    <a:pt x="3178" y="226526"/>
                    <a:pt x="-19179" y="128628"/>
                    <a:pt x="26633" y="76079"/>
                  </a:cubicBezTo>
                  <a:cubicBezTo>
                    <a:pt x="61386" y="36199"/>
                    <a:pt x="125268" y="29958"/>
                    <a:pt x="174371" y="33508"/>
                  </a:cubicBezTo>
                  <a:cubicBezTo>
                    <a:pt x="213873" y="36371"/>
                    <a:pt x="254284" y="43229"/>
                    <a:pt x="292860" y="30456"/>
                  </a:cubicBezTo>
                  <a:cubicBezTo>
                    <a:pt x="310314" y="24678"/>
                    <a:pt x="325162" y="15488"/>
                    <a:pt x="340283" y="5321"/>
                  </a:cubicBezTo>
                  <a:cubicBezTo>
                    <a:pt x="343061" y="3452"/>
                    <a:pt x="350690" y="-3097"/>
                    <a:pt x="353605" y="1755"/>
                  </a:cubicBezTo>
                  <a:cubicBezTo>
                    <a:pt x="361697" y="15214"/>
                    <a:pt x="357720" y="44103"/>
                    <a:pt x="359160" y="59311"/>
                  </a:cubicBezTo>
                  <a:cubicBezTo>
                    <a:pt x="363549" y="105894"/>
                    <a:pt x="367698" y="158340"/>
                    <a:pt x="336409" y="197688"/>
                  </a:cubicBezTo>
                  <a:cubicBezTo>
                    <a:pt x="325882" y="210924"/>
                    <a:pt x="312148" y="218296"/>
                    <a:pt x="298827" y="228189"/>
                  </a:cubicBezTo>
                  <a:cubicBezTo>
                    <a:pt x="289946" y="234773"/>
                    <a:pt x="282162" y="242162"/>
                    <a:pt x="277293" y="252261"/>
                  </a:cubicBezTo>
                  <a:cubicBezTo>
                    <a:pt x="272286" y="262599"/>
                    <a:pt x="274001" y="282333"/>
                    <a:pt x="260096" y="27389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5A0B97B-86F1-42BD-B1DD-EC1966AA9FF9}"/>
                </a:ext>
              </a:extLst>
            </p:cNvPr>
            <p:cNvSpPr/>
            <p:nvPr/>
          </p:nvSpPr>
          <p:spPr>
            <a:xfrm>
              <a:off x="3164411" y="4412347"/>
              <a:ext cx="250059" cy="150935"/>
            </a:xfrm>
            <a:custGeom>
              <a:avLst/>
              <a:gdLst>
                <a:gd name="connsiteX0" fmla="*/ 19191 w 250059"/>
                <a:gd name="connsiteY0" fmla="*/ 132514 h 150935"/>
                <a:gd name="connsiteX1" fmla="*/ 237481 w 250059"/>
                <a:gd name="connsiteY1" fmla="*/ 140641 h 150935"/>
                <a:gd name="connsiteX2" fmla="*/ 200054 w 250059"/>
                <a:gd name="connsiteY2" fmla="*/ 53322 h 150935"/>
                <a:gd name="connsiteX3" fmla="*/ 171250 w 250059"/>
                <a:gd name="connsiteY3" fmla="*/ 43909 h 150935"/>
                <a:gd name="connsiteX4" fmla="*/ 167564 w 250059"/>
                <a:gd name="connsiteY4" fmla="*/ 45007 h 150935"/>
                <a:gd name="connsiteX5" fmla="*/ 224022 w 250059"/>
                <a:gd name="connsiteY5" fmla="*/ 7236 h 150935"/>
                <a:gd name="connsiteX6" fmla="*/ 114071 w 250059"/>
                <a:gd name="connsiteY6" fmla="*/ 29165 h 150935"/>
                <a:gd name="connsiteX7" fmla="*/ 19088 w 250059"/>
                <a:gd name="connsiteY7" fmla="*/ 37463 h 150935"/>
                <a:gd name="connsiteX8" fmla="*/ 19191 w 250059"/>
                <a:gd name="connsiteY8" fmla="*/ 132514 h 150935"/>
                <a:gd name="connsiteX9" fmla="*/ 19191 w 250059"/>
                <a:gd name="connsiteY9" fmla="*/ 132514 h 1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059" h="150935">
                  <a:moveTo>
                    <a:pt x="19191" y="132514"/>
                  </a:moveTo>
                  <a:cubicBezTo>
                    <a:pt x="19191" y="132514"/>
                    <a:pt x="194601" y="167850"/>
                    <a:pt x="237481" y="140641"/>
                  </a:cubicBezTo>
                  <a:cubicBezTo>
                    <a:pt x="268959" y="120667"/>
                    <a:pt x="235664" y="77445"/>
                    <a:pt x="200054" y="53322"/>
                  </a:cubicBezTo>
                  <a:cubicBezTo>
                    <a:pt x="187161" y="44595"/>
                    <a:pt x="187246" y="50681"/>
                    <a:pt x="171250" y="43909"/>
                  </a:cubicBezTo>
                  <a:cubicBezTo>
                    <a:pt x="111054" y="18398"/>
                    <a:pt x="167564" y="45007"/>
                    <a:pt x="167564" y="45007"/>
                  </a:cubicBezTo>
                  <a:cubicBezTo>
                    <a:pt x="167564" y="45007"/>
                    <a:pt x="233315" y="26610"/>
                    <a:pt x="224022" y="7236"/>
                  </a:cubicBezTo>
                  <a:cubicBezTo>
                    <a:pt x="214730" y="-12121"/>
                    <a:pt x="199436" y="11557"/>
                    <a:pt x="114071" y="29165"/>
                  </a:cubicBezTo>
                  <a:cubicBezTo>
                    <a:pt x="28707" y="46772"/>
                    <a:pt x="19088" y="37463"/>
                    <a:pt x="19088" y="37463"/>
                  </a:cubicBezTo>
                  <a:cubicBezTo>
                    <a:pt x="19088" y="37463"/>
                    <a:pt x="-23929" y="110706"/>
                    <a:pt x="19191" y="132514"/>
                  </a:cubicBezTo>
                  <a:lnTo>
                    <a:pt x="19191" y="132514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8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245019" y="3767787"/>
              <a:ext cx="627161" cy="1062322"/>
              <a:chOff x="2245019" y="3767787"/>
              <a:chExt cx="627161" cy="1062322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BF69DD9-43AD-40EA-AD27-76E45C6796BD}"/>
                  </a:ext>
                </a:extLst>
              </p:cNvPr>
              <p:cNvSpPr/>
              <p:nvPr/>
            </p:nvSpPr>
            <p:spPr>
              <a:xfrm>
                <a:off x="2245019" y="3767787"/>
                <a:ext cx="442657" cy="1062322"/>
              </a:xfrm>
              <a:custGeom>
                <a:avLst/>
                <a:gdLst>
                  <a:gd name="connsiteX0" fmla="*/ 140741 w 442657"/>
                  <a:gd name="connsiteY0" fmla="*/ 63 h 1062322"/>
                  <a:gd name="connsiteX1" fmla="*/ 14948 w 442657"/>
                  <a:gd name="connsiteY1" fmla="*/ 97412 h 1062322"/>
                  <a:gd name="connsiteX2" fmla="*/ 529 w 442657"/>
                  <a:gd name="connsiteY2" fmla="*/ 235670 h 1062322"/>
                  <a:gd name="connsiteX3" fmla="*/ 291702 w 442657"/>
                  <a:gd name="connsiteY3" fmla="*/ 1062282 h 1062322"/>
                  <a:gd name="connsiteX4" fmla="*/ 439990 w 442657"/>
                  <a:gd name="connsiteY4" fmla="*/ 823109 h 1062322"/>
                  <a:gd name="connsiteX5" fmla="*/ 431040 w 442657"/>
                  <a:gd name="connsiteY5" fmla="*/ 528849 h 1062322"/>
                  <a:gd name="connsiteX6" fmla="*/ 435772 w 442657"/>
                  <a:gd name="connsiteY6" fmla="*/ 161637 h 1062322"/>
                  <a:gd name="connsiteX7" fmla="*/ 140741 w 442657"/>
                  <a:gd name="connsiteY7" fmla="*/ 63 h 1062322"/>
                  <a:gd name="connsiteX8" fmla="*/ 140741 w 442657"/>
                  <a:gd name="connsiteY8" fmla="*/ 63 h 10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657" h="1062322">
                    <a:moveTo>
                      <a:pt x="140741" y="63"/>
                    </a:moveTo>
                    <a:cubicBezTo>
                      <a:pt x="140741" y="63"/>
                      <a:pt x="34150" y="-5869"/>
                      <a:pt x="14948" y="97412"/>
                    </a:cubicBezTo>
                    <a:cubicBezTo>
                      <a:pt x="-4255" y="200694"/>
                      <a:pt x="529" y="235670"/>
                      <a:pt x="529" y="235670"/>
                    </a:cubicBezTo>
                    <a:cubicBezTo>
                      <a:pt x="529" y="235670"/>
                      <a:pt x="173402" y="1069054"/>
                      <a:pt x="291702" y="1062282"/>
                    </a:cubicBezTo>
                    <a:cubicBezTo>
                      <a:pt x="291702" y="1062282"/>
                      <a:pt x="466119" y="1025111"/>
                      <a:pt x="439990" y="823109"/>
                    </a:cubicBezTo>
                    <a:cubicBezTo>
                      <a:pt x="413861" y="621106"/>
                      <a:pt x="431040" y="528849"/>
                      <a:pt x="431040" y="528849"/>
                    </a:cubicBezTo>
                    <a:lnTo>
                      <a:pt x="435772" y="161637"/>
                    </a:lnTo>
                    <a:cubicBezTo>
                      <a:pt x="435755" y="161620"/>
                      <a:pt x="248326" y="-1154"/>
                      <a:pt x="140741" y="63"/>
                    </a:cubicBezTo>
                    <a:lnTo>
                      <a:pt x="140741" y="63"/>
                    </a:lnTo>
                    <a:close/>
                  </a:path>
                </a:pathLst>
              </a:custGeom>
              <a:solidFill>
                <a:srgbClr val="4E4D4B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6058CCA-A8D8-45DA-A6FF-E4BB5155A18E}"/>
                  </a:ext>
                </a:extLst>
              </p:cNvPr>
              <p:cNvSpPr/>
              <p:nvPr/>
            </p:nvSpPr>
            <p:spPr>
              <a:xfrm>
                <a:off x="2593529" y="4130592"/>
                <a:ext cx="278651" cy="684024"/>
              </a:xfrm>
              <a:custGeom>
                <a:avLst/>
                <a:gdLst>
                  <a:gd name="connsiteX0" fmla="*/ 92216 w 278651"/>
                  <a:gd name="connsiteY0" fmla="*/ 104871 h 684024"/>
                  <a:gd name="connsiteX1" fmla="*/ 38090 w 278651"/>
                  <a:gd name="connsiteY1" fmla="*/ 37543 h 684024"/>
                  <a:gd name="connsiteX2" fmla="*/ 22831 w 278651"/>
                  <a:gd name="connsiteY2" fmla="*/ 12991 h 684024"/>
                  <a:gd name="connsiteX3" fmla="*/ 15698 w 278651"/>
                  <a:gd name="connsiteY3" fmla="*/ 698 h 684024"/>
                  <a:gd name="connsiteX4" fmla="*/ 1879 w 278651"/>
                  <a:gd name="connsiteY4" fmla="*/ 154249 h 684024"/>
                  <a:gd name="connsiteX5" fmla="*/ 80849 w 278651"/>
                  <a:gd name="connsiteY5" fmla="*/ 612689 h 684024"/>
                  <a:gd name="connsiteX6" fmla="*/ 278651 w 278651"/>
                  <a:gd name="connsiteY6" fmla="*/ 624605 h 68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651" h="684024">
                    <a:moveTo>
                      <a:pt x="92216" y="104871"/>
                    </a:moveTo>
                    <a:cubicBezTo>
                      <a:pt x="72088" y="84263"/>
                      <a:pt x="53794" y="62626"/>
                      <a:pt x="38090" y="37543"/>
                    </a:cubicBezTo>
                    <a:cubicBezTo>
                      <a:pt x="32980" y="29382"/>
                      <a:pt x="27786" y="21272"/>
                      <a:pt x="22831" y="12991"/>
                    </a:cubicBezTo>
                    <a:cubicBezTo>
                      <a:pt x="20413" y="8928"/>
                      <a:pt x="18544" y="-2988"/>
                      <a:pt x="15698" y="698"/>
                    </a:cubicBezTo>
                    <a:cubicBezTo>
                      <a:pt x="-5836" y="28524"/>
                      <a:pt x="628" y="118518"/>
                      <a:pt x="1879" y="154249"/>
                    </a:cubicBezTo>
                    <a:cubicBezTo>
                      <a:pt x="6817" y="295387"/>
                      <a:pt x="4468" y="494166"/>
                      <a:pt x="80849" y="612689"/>
                    </a:cubicBezTo>
                    <a:cubicBezTo>
                      <a:pt x="129610" y="688367"/>
                      <a:pt x="232840" y="720497"/>
                      <a:pt x="278651" y="624605"/>
                    </a:cubicBezTo>
                  </a:path>
                </a:pathLst>
              </a:custGeom>
              <a:solidFill>
                <a:srgbClr val="4B4849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63F1904-A124-4101-AB73-3E86419E5904}"/>
                </a:ext>
              </a:extLst>
            </p:cNvPr>
            <p:cNvSpPr/>
            <p:nvPr/>
          </p:nvSpPr>
          <p:spPr>
            <a:xfrm>
              <a:off x="2571073" y="3908322"/>
              <a:ext cx="648533" cy="646483"/>
            </a:xfrm>
            <a:custGeom>
              <a:avLst/>
              <a:gdLst>
                <a:gd name="connsiteX0" fmla="*/ 109701 w 648533"/>
                <a:gd name="connsiteY0" fmla="*/ 21085 h 646483"/>
                <a:gd name="connsiteX1" fmla="*/ 312852 w 648533"/>
                <a:gd name="connsiteY1" fmla="*/ 443504 h 646483"/>
                <a:gd name="connsiteX2" fmla="*/ 648534 w 648533"/>
                <a:gd name="connsiteY2" fmla="*/ 530481 h 646483"/>
                <a:gd name="connsiteX3" fmla="*/ 641573 w 648533"/>
                <a:gd name="connsiteY3" fmla="*/ 646484 h 646483"/>
                <a:gd name="connsiteX4" fmla="*/ 283431 w 648533"/>
                <a:gd name="connsiteY4" fmla="*/ 617440 h 646483"/>
                <a:gd name="connsiteX5" fmla="*/ 23427 w 648533"/>
                <a:gd name="connsiteY5" fmla="*/ 219676 h 646483"/>
                <a:gd name="connsiteX6" fmla="*/ 109701 w 648533"/>
                <a:gd name="connsiteY6" fmla="*/ 21085 h 646483"/>
                <a:gd name="connsiteX7" fmla="*/ 109701 w 648533"/>
                <a:gd name="connsiteY7" fmla="*/ 21085 h 6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533" h="646483">
                  <a:moveTo>
                    <a:pt x="109701" y="21085"/>
                  </a:moveTo>
                  <a:cubicBezTo>
                    <a:pt x="109701" y="21085"/>
                    <a:pt x="226578" y="100398"/>
                    <a:pt x="312852" y="443504"/>
                  </a:cubicBezTo>
                  <a:cubicBezTo>
                    <a:pt x="312852" y="443504"/>
                    <a:pt x="635744" y="537939"/>
                    <a:pt x="648534" y="530481"/>
                  </a:cubicBezTo>
                  <a:cubicBezTo>
                    <a:pt x="648534" y="530481"/>
                    <a:pt x="641196" y="596249"/>
                    <a:pt x="641573" y="646484"/>
                  </a:cubicBezTo>
                  <a:cubicBezTo>
                    <a:pt x="641573" y="646484"/>
                    <a:pt x="370630" y="641666"/>
                    <a:pt x="283431" y="617440"/>
                  </a:cubicBezTo>
                  <a:cubicBezTo>
                    <a:pt x="283431" y="617440"/>
                    <a:pt x="68295" y="427919"/>
                    <a:pt x="23427" y="219676"/>
                  </a:cubicBezTo>
                  <a:cubicBezTo>
                    <a:pt x="-21459" y="11433"/>
                    <a:pt x="-6594" y="-33024"/>
                    <a:pt x="109701" y="21085"/>
                  </a:cubicBezTo>
                  <a:lnTo>
                    <a:pt x="109701" y="21085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C3183F2-9E0A-4CA3-8925-2D7545548DFC}"/>
                </a:ext>
              </a:extLst>
            </p:cNvPr>
            <p:cNvSpPr/>
            <p:nvPr/>
          </p:nvSpPr>
          <p:spPr>
            <a:xfrm>
              <a:off x="1999723" y="5330960"/>
              <a:ext cx="953742" cy="404382"/>
            </a:xfrm>
            <a:custGeom>
              <a:avLst/>
              <a:gdLst>
                <a:gd name="connsiteX0" fmla="*/ 476871 w 953742"/>
                <a:gd name="connsiteY0" fmla="*/ 0 h 404382"/>
                <a:gd name="connsiteX1" fmla="*/ 953742 w 953742"/>
                <a:gd name="connsiteY1" fmla="*/ 202191 h 404382"/>
                <a:gd name="connsiteX2" fmla="*/ 476871 w 953742"/>
                <a:gd name="connsiteY2" fmla="*/ 404382 h 404382"/>
                <a:gd name="connsiteX3" fmla="*/ 0 w 953742"/>
                <a:gd name="connsiteY3" fmla="*/ 202191 h 404382"/>
                <a:gd name="connsiteX4" fmla="*/ 476871 w 953742"/>
                <a:gd name="connsiteY4" fmla="*/ 0 h 404382"/>
                <a:gd name="connsiteX5" fmla="*/ 476871 w 953742"/>
                <a:gd name="connsiteY5" fmla="*/ 0 h 40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742" h="404382">
                  <a:moveTo>
                    <a:pt x="476871" y="0"/>
                  </a:moveTo>
                  <a:cubicBezTo>
                    <a:pt x="740064" y="0"/>
                    <a:pt x="953742" y="90594"/>
                    <a:pt x="953742" y="202191"/>
                  </a:cubicBezTo>
                  <a:cubicBezTo>
                    <a:pt x="953742" y="313788"/>
                    <a:pt x="740064" y="404382"/>
                    <a:pt x="476871" y="404382"/>
                  </a:cubicBezTo>
                  <a:cubicBezTo>
                    <a:pt x="213678" y="404382"/>
                    <a:pt x="0" y="313788"/>
                    <a:pt x="0" y="202191"/>
                  </a:cubicBezTo>
                  <a:cubicBezTo>
                    <a:pt x="0" y="90594"/>
                    <a:pt x="213678" y="0"/>
                    <a:pt x="476871" y="0"/>
                  </a:cubicBezTo>
                  <a:lnTo>
                    <a:pt x="476871" y="0"/>
                  </a:lnTo>
                  <a:close/>
                </a:path>
              </a:pathLst>
            </a:custGeom>
            <a:solidFill>
              <a:srgbClr val="46454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B38CD08-4A61-4DB7-AA98-172D6B819D30}"/>
                </a:ext>
              </a:extLst>
            </p:cNvPr>
            <p:cNvSpPr/>
            <p:nvPr/>
          </p:nvSpPr>
          <p:spPr>
            <a:xfrm>
              <a:off x="2415849" y="5241806"/>
              <a:ext cx="119740" cy="291342"/>
            </a:xfrm>
            <a:custGeom>
              <a:avLst/>
              <a:gdLst>
                <a:gd name="connsiteX0" fmla="*/ 4029 w 119740"/>
                <a:gd name="connsiteY0" fmla="*/ 13870 h 291342"/>
                <a:gd name="connsiteX1" fmla="*/ 0 w 119740"/>
                <a:gd name="connsiteY1" fmla="*/ 267840 h 291342"/>
                <a:gd name="connsiteX2" fmla="*/ 118198 w 119740"/>
                <a:gd name="connsiteY2" fmla="*/ 266862 h 291342"/>
                <a:gd name="connsiteX3" fmla="*/ 119741 w 119740"/>
                <a:gd name="connsiteY3" fmla="*/ 0 h 291342"/>
                <a:gd name="connsiteX4" fmla="*/ 4029 w 119740"/>
                <a:gd name="connsiteY4" fmla="*/ 13870 h 291342"/>
                <a:gd name="connsiteX5" fmla="*/ 4029 w 119740"/>
                <a:gd name="connsiteY5" fmla="*/ 13870 h 29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0" h="291342">
                  <a:moveTo>
                    <a:pt x="4029" y="13870"/>
                  </a:moveTo>
                  <a:lnTo>
                    <a:pt x="0" y="267840"/>
                  </a:lnTo>
                  <a:cubicBezTo>
                    <a:pt x="0" y="267840"/>
                    <a:pt x="66934" y="321366"/>
                    <a:pt x="118198" y="266862"/>
                  </a:cubicBezTo>
                  <a:lnTo>
                    <a:pt x="119741" y="0"/>
                  </a:lnTo>
                  <a:lnTo>
                    <a:pt x="4029" y="13870"/>
                  </a:lnTo>
                  <a:lnTo>
                    <a:pt x="4029" y="13870"/>
                  </a:lnTo>
                  <a:close/>
                </a:path>
              </a:pathLst>
            </a:custGeom>
            <a:solidFill>
              <a:srgbClr val="2A3133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C858050-BB33-436A-B197-EA04FC99C492}"/>
                </a:ext>
              </a:extLst>
            </p:cNvPr>
            <p:cNvSpPr/>
            <p:nvPr/>
          </p:nvSpPr>
          <p:spPr>
            <a:xfrm>
              <a:off x="2395087" y="5152121"/>
              <a:ext cx="163014" cy="135903"/>
            </a:xfrm>
            <a:custGeom>
              <a:avLst/>
              <a:gdLst>
                <a:gd name="connsiteX0" fmla="*/ 86 w 163014"/>
                <a:gd name="connsiteY0" fmla="*/ 0 h 135903"/>
                <a:gd name="connsiteX1" fmla="*/ 0 w 163014"/>
                <a:gd name="connsiteY1" fmla="*/ 109093 h 135903"/>
                <a:gd name="connsiteX2" fmla="*/ 160563 w 163014"/>
                <a:gd name="connsiteY2" fmla="*/ 114563 h 135903"/>
                <a:gd name="connsiteX3" fmla="*/ 163015 w 163014"/>
                <a:gd name="connsiteY3" fmla="*/ 308 h 135903"/>
                <a:gd name="connsiteX4" fmla="*/ 86 w 163014"/>
                <a:gd name="connsiteY4" fmla="*/ 0 h 135903"/>
                <a:gd name="connsiteX5" fmla="*/ 86 w 163014"/>
                <a:gd name="connsiteY5" fmla="*/ 0 h 1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14" h="135903">
                  <a:moveTo>
                    <a:pt x="86" y="0"/>
                  </a:moveTo>
                  <a:lnTo>
                    <a:pt x="0" y="109093"/>
                  </a:lnTo>
                  <a:cubicBezTo>
                    <a:pt x="0" y="109093"/>
                    <a:pt x="61945" y="165586"/>
                    <a:pt x="160563" y="114563"/>
                  </a:cubicBezTo>
                  <a:lnTo>
                    <a:pt x="163015" y="30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4C50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5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1760874" y="3598526"/>
              <a:ext cx="1188779" cy="1590037"/>
              <a:chOff x="1760874" y="3598526"/>
              <a:chExt cx="1188779" cy="1590037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442BABD-DB44-4525-BC13-236A480EDE9D}"/>
                  </a:ext>
                </a:extLst>
              </p:cNvPr>
              <p:cNvSpPr/>
              <p:nvPr/>
            </p:nvSpPr>
            <p:spPr>
              <a:xfrm>
                <a:off x="1760874" y="3776217"/>
                <a:ext cx="1188779" cy="1412346"/>
              </a:xfrm>
              <a:custGeom>
                <a:avLst/>
                <a:gdLst>
                  <a:gd name="connsiteX0" fmla="*/ 91676 w 1188779"/>
                  <a:gd name="connsiteY0" fmla="*/ 0 h 1412346"/>
                  <a:gd name="connsiteX1" fmla="*/ 589567 w 1188779"/>
                  <a:gd name="connsiteY1" fmla="*/ 273583 h 1412346"/>
                  <a:gd name="connsiteX2" fmla="*/ 682013 w 1188779"/>
                  <a:gd name="connsiteY2" fmla="*/ 764959 h 1412346"/>
                  <a:gd name="connsiteX3" fmla="*/ 860955 w 1188779"/>
                  <a:gd name="connsiteY3" fmla="*/ 1164146 h 1412346"/>
                  <a:gd name="connsiteX4" fmla="*/ 1188751 w 1188779"/>
                  <a:gd name="connsiteY4" fmla="*/ 1107841 h 1412346"/>
                  <a:gd name="connsiteX5" fmla="*/ 816738 w 1188779"/>
                  <a:gd name="connsiteY5" fmla="*/ 1401535 h 1412346"/>
                  <a:gd name="connsiteX6" fmla="*/ 560078 w 1188779"/>
                  <a:gd name="connsiteY6" fmla="*/ 1366371 h 1412346"/>
                  <a:gd name="connsiteX7" fmla="*/ 161662 w 1188779"/>
                  <a:gd name="connsiteY7" fmla="*/ 1122226 h 1412346"/>
                  <a:gd name="connsiteX8" fmla="*/ 45196 w 1188779"/>
                  <a:gd name="connsiteY8" fmla="*/ 24535 h 1412346"/>
                  <a:gd name="connsiteX9" fmla="*/ 91676 w 1188779"/>
                  <a:gd name="connsiteY9" fmla="*/ 0 h 1412346"/>
                  <a:gd name="connsiteX10" fmla="*/ 91676 w 1188779"/>
                  <a:gd name="connsiteY10" fmla="*/ 0 h 141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8779" h="1412346">
                    <a:moveTo>
                      <a:pt x="91676" y="0"/>
                    </a:moveTo>
                    <a:cubicBezTo>
                      <a:pt x="91676" y="0"/>
                      <a:pt x="512226" y="76655"/>
                      <a:pt x="589567" y="273583"/>
                    </a:cubicBezTo>
                    <a:cubicBezTo>
                      <a:pt x="589567" y="273583"/>
                      <a:pt x="565461" y="609111"/>
                      <a:pt x="682013" y="764959"/>
                    </a:cubicBezTo>
                    <a:cubicBezTo>
                      <a:pt x="798565" y="920806"/>
                      <a:pt x="856412" y="1121557"/>
                      <a:pt x="860955" y="1164146"/>
                    </a:cubicBezTo>
                    <a:cubicBezTo>
                      <a:pt x="860955" y="1164146"/>
                      <a:pt x="1076262" y="1139011"/>
                      <a:pt x="1188751" y="1107841"/>
                    </a:cubicBezTo>
                    <a:cubicBezTo>
                      <a:pt x="1188751" y="1107841"/>
                      <a:pt x="1199278" y="1249168"/>
                      <a:pt x="816738" y="1401535"/>
                    </a:cubicBezTo>
                    <a:cubicBezTo>
                      <a:pt x="816738" y="1401535"/>
                      <a:pt x="700358" y="1441997"/>
                      <a:pt x="560078" y="1366371"/>
                    </a:cubicBezTo>
                    <a:cubicBezTo>
                      <a:pt x="419797" y="1290744"/>
                      <a:pt x="202416" y="1170815"/>
                      <a:pt x="161662" y="1122226"/>
                    </a:cubicBezTo>
                    <a:cubicBezTo>
                      <a:pt x="120926" y="1073637"/>
                      <a:pt x="-91261" y="216627"/>
                      <a:pt x="45196" y="24535"/>
                    </a:cubicBezTo>
                    <a:lnTo>
                      <a:pt x="91676" y="0"/>
                    </a:lnTo>
                    <a:lnTo>
                      <a:pt x="91676" y="0"/>
                    </a:lnTo>
                    <a:close/>
                  </a:path>
                </a:pathLst>
              </a:custGeom>
              <a:solidFill>
                <a:srgbClr val="62615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1FE8B7C-B15F-49D5-B1B5-7724D875765B}"/>
                  </a:ext>
                </a:extLst>
              </p:cNvPr>
              <p:cNvSpPr/>
              <p:nvPr/>
            </p:nvSpPr>
            <p:spPr>
              <a:xfrm>
                <a:off x="1798783" y="3598526"/>
                <a:ext cx="1091626" cy="1494023"/>
              </a:xfrm>
              <a:custGeom>
                <a:avLst/>
                <a:gdLst>
                  <a:gd name="connsiteX0" fmla="*/ 0 w 1091626"/>
                  <a:gd name="connsiteY0" fmla="*/ 201265 h 1494023"/>
                  <a:gd name="connsiteX1" fmla="*/ 483180 w 1091626"/>
                  <a:gd name="connsiteY1" fmla="*/ 443267 h 1494023"/>
                  <a:gd name="connsiteX2" fmla="*/ 492885 w 1091626"/>
                  <a:gd name="connsiteY2" fmla="*/ 637708 h 1494023"/>
                  <a:gd name="connsiteX3" fmla="*/ 558138 w 1091626"/>
                  <a:gd name="connsiteY3" fmla="*/ 1035610 h 1494023"/>
                  <a:gd name="connsiteX4" fmla="*/ 635582 w 1091626"/>
                  <a:gd name="connsiteY4" fmla="*/ 1215889 h 1494023"/>
                  <a:gd name="connsiteX5" fmla="*/ 859702 w 1091626"/>
                  <a:gd name="connsiteY5" fmla="*/ 1485820 h 1494023"/>
                  <a:gd name="connsiteX6" fmla="*/ 1030757 w 1091626"/>
                  <a:gd name="connsiteY6" fmla="*/ 1363113 h 1494023"/>
                  <a:gd name="connsiteX7" fmla="*/ 889860 w 1091626"/>
                  <a:gd name="connsiteY7" fmla="*/ 909902 h 1494023"/>
                  <a:gd name="connsiteX8" fmla="*/ 211569 w 1091626"/>
                  <a:gd name="connsiteY8" fmla="*/ 0 h 149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626" h="1494023">
                    <a:moveTo>
                      <a:pt x="0" y="201265"/>
                    </a:moveTo>
                    <a:cubicBezTo>
                      <a:pt x="200802" y="252426"/>
                      <a:pt x="339608" y="270703"/>
                      <a:pt x="483180" y="443267"/>
                    </a:cubicBezTo>
                    <a:cubicBezTo>
                      <a:pt x="510990" y="476700"/>
                      <a:pt x="492490" y="599424"/>
                      <a:pt x="492885" y="637708"/>
                    </a:cubicBezTo>
                    <a:cubicBezTo>
                      <a:pt x="494239" y="768233"/>
                      <a:pt x="508606" y="913143"/>
                      <a:pt x="558138" y="1035610"/>
                    </a:cubicBezTo>
                    <a:cubicBezTo>
                      <a:pt x="582793" y="1096543"/>
                      <a:pt x="614254" y="1153361"/>
                      <a:pt x="635582" y="1215889"/>
                    </a:cubicBezTo>
                    <a:cubicBezTo>
                      <a:pt x="672718" y="1324777"/>
                      <a:pt x="691064" y="1538455"/>
                      <a:pt x="859702" y="1485820"/>
                    </a:cubicBezTo>
                    <a:cubicBezTo>
                      <a:pt x="927784" y="1464577"/>
                      <a:pt x="985100" y="1416623"/>
                      <a:pt x="1030757" y="1363113"/>
                    </a:cubicBezTo>
                    <a:cubicBezTo>
                      <a:pt x="1197081" y="1168192"/>
                      <a:pt x="979442" y="1080358"/>
                      <a:pt x="889860" y="909902"/>
                    </a:cubicBezTo>
                    <a:cubicBezTo>
                      <a:pt x="735332" y="615900"/>
                      <a:pt x="469619" y="240990"/>
                      <a:pt x="211569" y="0"/>
                    </a:cubicBezTo>
                  </a:path>
                </a:pathLst>
              </a:custGeom>
              <a:solidFill>
                <a:srgbClr val="44434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4A83494-7113-4429-840E-48222AD12960}"/>
                </a:ext>
              </a:extLst>
            </p:cNvPr>
            <p:cNvSpPr/>
            <p:nvPr/>
          </p:nvSpPr>
          <p:spPr>
            <a:xfrm>
              <a:off x="5920801" y="2958201"/>
              <a:ext cx="719924" cy="996849"/>
            </a:xfrm>
            <a:custGeom>
              <a:avLst/>
              <a:gdLst>
                <a:gd name="connsiteX0" fmla="*/ 707626 w 719924"/>
                <a:gd name="connsiteY0" fmla="*/ 973727 h 996849"/>
                <a:gd name="connsiteX1" fmla="*/ 695659 w 719924"/>
                <a:gd name="connsiteY1" fmla="*/ 993770 h 996849"/>
                <a:gd name="connsiteX2" fmla="*/ 672307 w 719924"/>
                <a:gd name="connsiteY2" fmla="*/ 993770 h 996849"/>
                <a:gd name="connsiteX3" fmla="*/ 11968 w 719924"/>
                <a:gd name="connsiteY3" fmla="*/ 619031 h 996849"/>
                <a:gd name="connsiteX4" fmla="*/ 1 w 719924"/>
                <a:gd name="connsiteY4" fmla="*/ 598320 h 996849"/>
                <a:gd name="connsiteX5" fmla="*/ 3550 w 719924"/>
                <a:gd name="connsiteY5" fmla="*/ 23500 h 996849"/>
                <a:gd name="connsiteX6" fmla="*/ 15466 w 719924"/>
                <a:gd name="connsiteY6" fmla="*/ 3114 h 996849"/>
                <a:gd name="connsiteX7" fmla="*/ 39074 w 719924"/>
                <a:gd name="connsiteY7" fmla="*/ 3200 h 996849"/>
                <a:gd name="connsiteX8" fmla="*/ 708141 w 719924"/>
                <a:gd name="connsiteY8" fmla="*/ 391517 h 996849"/>
                <a:gd name="connsiteX9" fmla="*/ 719919 w 719924"/>
                <a:gd name="connsiteY9" fmla="*/ 412485 h 996849"/>
                <a:gd name="connsiteX10" fmla="*/ 707626 w 719924"/>
                <a:gd name="connsiteY10" fmla="*/ 973727 h 996849"/>
                <a:gd name="connsiteX11" fmla="*/ 707626 w 719924"/>
                <a:gd name="connsiteY11" fmla="*/ 973727 h 99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24" h="996849">
                  <a:moveTo>
                    <a:pt x="707626" y="973727"/>
                  </a:moveTo>
                  <a:cubicBezTo>
                    <a:pt x="707438" y="982059"/>
                    <a:pt x="702894" y="989672"/>
                    <a:pt x="695659" y="993770"/>
                  </a:cubicBezTo>
                  <a:cubicBezTo>
                    <a:pt x="688424" y="997867"/>
                    <a:pt x="679543" y="997884"/>
                    <a:pt x="672307" y="993770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27" y="614796"/>
                    <a:pt x="-68" y="606875"/>
                    <a:pt x="1" y="598320"/>
                  </a:cubicBezTo>
                  <a:cubicBezTo>
                    <a:pt x="481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88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19" y="412485"/>
                  </a:cubicBezTo>
                  <a:lnTo>
                    <a:pt x="707626" y="973727"/>
                  </a:lnTo>
                  <a:lnTo>
                    <a:pt x="707626" y="973727"/>
                  </a:lnTo>
                  <a:close/>
                </a:path>
              </a:pathLst>
            </a:custGeom>
            <a:solidFill>
              <a:srgbClr val="D1206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DB56ABB-981C-45C8-BBDF-2D03883003D3}"/>
                </a:ext>
              </a:extLst>
            </p:cNvPr>
            <p:cNvSpPr/>
            <p:nvPr/>
          </p:nvSpPr>
          <p:spPr>
            <a:xfrm>
              <a:off x="5902575" y="2947674"/>
              <a:ext cx="719909" cy="996855"/>
            </a:xfrm>
            <a:custGeom>
              <a:avLst/>
              <a:gdLst>
                <a:gd name="connsiteX0" fmla="*/ 707627 w 719909"/>
                <a:gd name="connsiteY0" fmla="*/ 973727 h 996855"/>
                <a:gd name="connsiteX1" fmla="*/ 695659 w 719909"/>
                <a:gd name="connsiteY1" fmla="*/ 993769 h 996855"/>
                <a:gd name="connsiteX2" fmla="*/ 672308 w 719909"/>
                <a:gd name="connsiteY2" fmla="*/ 993769 h 996855"/>
                <a:gd name="connsiteX3" fmla="*/ 11968 w 719909"/>
                <a:gd name="connsiteY3" fmla="*/ 619031 h 996855"/>
                <a:gd name="connsiteX4" fmla="*/ 1 w 719909"/>
                <a:gd name="connsiteY4" fmla="*/ 598320 h 996855"/>
                <a:gd name="connsiteX5" fmla="*/ 3550 w 719909"/>
                <a:gd name="connsiteY5" fmla="*/ 23500 h 996855"/>
                <a:gd name="connsiteX6" fmla="*/ 15466 w 719909"/>
                <a:gd name="connsiteY6" fmla="*/ 3114 h 996855"/>
                <a:gd name="connsiteX7" fmla="*/ 39074 w 719909"/>
                <a:gd name="connsiteY7" fmla="*/ 3200 h 996855"/>
                <a:gd name="connsiteX8" fmla="*/ 708141 w 719909"/>
                <a:gd name="connsiteY8" fmla="*/ 391517 h 996855"/>
                <a:gd name="connsiteX9" fmla="*/ 719902 w 719909"/>
                <a:gd name="connsiteY9" fmla="*/ 412485 h 996855"/>
                <a:gd name="connsiteX10" fmla="*/ 707627 w 719909"/>
                <a:gd name="connsiteY10" fmla="*/ 973727 h 996855"/>
                <a:gd name="connsiteX11" fmla="*/ 707627 w 719909"/>
                <a:gd name="connsiteY11" fmla="*/ 973727 h 9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09" h="996855">
                  <a:moveTo>
                    <a:pt x="707627" y="973727"/>
                  </a:moveTo>
                  <a:cubicBezTo>
                    <a:pt x="707455" y="982060"/>
                    <a:pt x="702895" y="989672"/>
                    <a:pt x="695659" y="993769"/>
                  </a:cubicBezTo>
                  <a:cubicBezTo>
                    <a:pt x="688424" y="997884"/>
                    <a:pt x="679543" y="997884"/>
                    <a:pt x="672308" y="993769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10" y="614796"/>
                    <a:pt x="-67" y="606875"/>
                    <a:pt x="1" y="598320"/>
                  </a:cubicBezTo>
                  <a:cubicBezTo>
                    <a:pt x="464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70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02" y="412485"/>
                  </a:cubicBezTo>
                  <a:cubicBezTo>
                    <a:pt x="718257" y="488369"/>
                    <a:pt x="710301" y="852220"/>
                    <a:pt x="707627" y="973727"/>
                  </a:cubicBezTo>
                  <a:lnTo>
                    <a:pt x="707627" y="973727"/>
                  </a:lnTo>
                  <a:close/>
                </a:path>
              </a:pathLst>
            </a:custGeom>
            <a:solidFill>
              <a:srgbClr val="E2447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EFA7E6E-D235-4565-87B3-EDB5DE431750}"/>
                </a:ext>
              </a:extLst>
            </p:cNvPr>
            <p:cNvSpPr/>
            <p:nvPr/>
          </p:nvSpPr>
          <p:spPr>
            <a:xfrm>
              <a:off x="5943090" y="3006758"/>
              <a:ext cx="637096" cy="879092"/>
            </a:xfrm>
            <a:custGeom>
              <a:avLst/>
              <a:gdLst>
                <a:gd name="connsiteX0" fmla="*/ 627284 w 637096"/>
                <a:gd name="connsiteY0" fmla="*/ 855921 h 879092"/>
                <a:gd name="connsiteX1" fmla="*/ 615334 w 637096"/>
                <a:gd name="connsiteY1" fmla="*/ 875998 h 879092"/>
                <a:gd name="connsiteX2" fmla="*/ 591966 w 637096"/>
                <a:gd name="connsiteY2" fmla="*/ 876015 h 879092"/>
                <a:gd name="connsiteX3" fmla="*/ 11985 w 637096"/>
                <a:gd name="connsiteY3" fmla="*/ 546866 h 879092"/>
                <a:gd name="connsiteX4" fmla="*/ 0 w 637096"/>
                <a:gd name="connsiteY4" fmla="*/ 526189 h 879092"/>
                <a:gd name="connsiteX5" fmla="*/ 2160 w 637096"/>
                <a:gd name="connsiteY5" fmla="*/ 23549 h 879092"/>
                <a:gd name="connsiteX6" fmla="*/ 14059 w 637096"/>
                <a:gd name="connsiteY6" fmla="*/ 3129 h 879092"/>
                <a:gd name="connsiteX7" fmla="*/ 37685 w 637096"/>
                <a:gd name="connsiteY7" fmla="*/ 3198 h 879092"/>
                <a:gd name="connsiteX8" fmla="*/ 625313 w 637096"/>
                <a:gd name="connsiteY8" fmla="*/ 344246 h 879092"/>
                <a:gd name="connsiteX9" fmla="*/ 637091 w 637096"/>
                <a:gd name="connsiteY9" fmla="*/ 365180 h 879092"/>
                <a:gd name="connsiteX10" fmla="*/ 627284 w 637096"/>
                <a:gd name="connsiteY10" fmla="*/ 855921 h 879092"/>
                <a:gd name="connsiteX11" fmla="*/ 627284 w 637096"/>
                <a:gd name="connsiteY11" fmla="*/ 855921 h 87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096" h="879092">
                  <a:moveTo>
                    <a:pt x="627284" y="855921"/>
                  </a:moveTo>
                  <a:cubicBezTo>
                    <a:pt x="627113" y="864254"/>
                    <a:pt x="622586" y="871883"/>
                    <a:pt x="615334" y="875998"/>
                  </a:cubicBezTo>
                  <a:cubicBezTo>
                    <a:pt x="608082" y="880113"/>
                    <a:pt x="599218" y="880130"/>
                    <a:pt x="591966" y="876015"/>
                  </a:cubicBezTo>
                  <a:cubicBezTo>
                    <a:pt x="473288" y="808670"/>
                    <a:pt x="85365" y="588511"/>
                    <a:pt x="11985" y="546866"/>
                  </a:cubicBezTo>
                  <a:cubicBezTo>
                    <a:pt x="4543" y="542648"/>
                    <a:pt x="-34" y="534744"/>
                    <a:pt x="0" y="526189"/>
                  </a:cubicBezTo>
                  <a:cubicBezTo>
                    <a:pt x="309" y="455928"/>
                    <a:pt x="1680" y="137666"/>
                    <a:pt x="2160" y="23549"/>
                  </a:cubicBezTo>
                  <a:cubicBezTo>
                    <a:pt x="2195" y="15113"/>
                    <a:pt x="6738" y="7330"/>
                    <a:pt x="14059" y="3129"/>
                  </a:cubicBezTo>
                  <a:cubicBezTo>
                    <a:pt x="21380" y="-1071"/>
                    <a:pt x="30381" y="-1037"/>
                    <a:pt x="37685" y="3198"/>
                  </a:cubicBezTo>
                  <a:cubicBezTo>
                    <a:pt x="158454" y="73304"/>
                    <a:pt x="551384" y="301349"/>
                    <a:pt x="625313" y="344246"/>
                  </a:cubicBezTo>
                  <a:cubicBezTo>
                    <a:pt x="632754" y="348566"/>
                    <a:pt x="637263" y="356573"/>
                    <a:pt x="637091" y="365180"/>
                  </a:cubicBezTo>
                  <a:cubicBezTo>
                    <a:pt x="635720" y="434669"/>
                    <a:pt x="629513" y="744890"/>
                    <a:pt x="627284" y="855921"/>
                  </a:cubicBezTo>
                  <a:lnTo>
                    <a:pt x="627284" y="855921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AD94BDF-A351-4E5E-B679-748A1A13F65B}"/>
                </a:ext>
              </a:extLst>
            </p:cNvPr>
            <p:cNvSpPr/>
            <p:nvPr/>
          </p:nvSpPr>
          <p:spPr>
            <a:xfrm>
              <a:off x="6075947" y="3217798"/>
              <a:ext cx="341875" cy="456575"/>
            </a:xfrm>
            <a:custGeom>
              <a:avLst/>
              <a:gdLst>
                <a:gd name="connsiteX0" fmla="*/ 337534 w 341875"/>
                <a:gd name="connsiteY0" fmla="*/ 433364 h 456575"/>
                <a:gd name="connsiteX1" fmla="*/ 325601 w 341875"/>
                <a:gd name="connsiteY1" fmla="*/ 453475 h 456575"/>
                <a:gd name="connsiteX2" fmla="*/ 302215 w 341875"/>
                <a:gd name="connsiteY2" fmla="*/ 453492 h 456575"/>
                <a:gd name="connsiteX3" fmla="*/ 11984 w 341875"/>
                <a:gd name="connsiteY3" fmla="*/ 288780 h 456575"/>
                <a:gd name="connsiteX4" fmla="*/ 0 w 341875"/>
                <a:gd name="connsiteY4" fmla="*/ 268154 h 456575"/>
                <a:gd name="connsiteX5" fmla="*/ 600 w 341875"/>
                <a:gd name="connsiteY5" fmla="*/ 23598 h 456575"/>
                <a:gd name="connsiteX6" fmla="*/ 12482 w 341875"/>
                <a:gd name="connsiteY6" fmla="*/ 3144 h 456575"/>
                <a:gd name="connsiteX7" fmla="*/ 36125 w 341875"/>
                <a:gd name="connsiteY7" fmla="*/ 3195 h 456575"/>
                <a:gd name="connsiteX8" fmla="*/ 330093 w 341875"/>
                <a:gd name="connsiteY8" fmla="*/ 173805 h 456575"/>
                <a:gd name="connsiteX9" fmla="*/ 341871 w 341875"/>
                <a:gd name="connsiteY9" fmla="*/ 194688 h 456575"/>
                <a:gd name="connsiteX10" fmla="*/ 337534 w 341875"/>
                <a:gd name="connsiteY10" fmla="*/ 433364 h 456575"/>
                <a:gd name="connsiteX11" fmla="*/ 337534 w 341875"/>
                <a:gd name="connsiteY11" fmla="*/ 433364 h 45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75" h="456575">
                  <a:moveTo>
                    <a:pt x="337534" y="433364"/>
                  </a:moveTo>
                  <a:cubicBezTo>
                    <a:pt x="337379" y="441696"/>
                    <a:pt x="332853" y="449343"/>
                    <a:pt x="325601" y="453475"/>
                  </a:cubicBezTo>
                  <a:cubicBezTo>
                    <a:pt x="318348" y="457607"/>
                    <a:pt x="309467" y="457607"/>
                    <a:pt x="302215" y="453492"/>
                  </a:cubicBezTo>
                  <a:cubicBezTo>
                    <a:pt x="228440" y="411624"/>
                    <a:pt x="58584" y="315217"/>
                    <a:pt x="11984" y="288780"/>
                  </a:cubicBezTo>
                  <a:cubicBezTo>
                    <a:pt x="4560" y="284562"/>
                    <a:pt x="-17" y="276693"/>
                    <a:pt x="0" y="268154"/>
                  </a:cubicBezTo>
                  <a:cubicBezTo>
                    <a:pt x="103" y="225035"/>
                    <a:pt x="429" y="91698"/>
                    <a:pt x="600" y="23598"/>
                  </a:cubicBezTo>
                  <a:cubicBezTo>
                    <a:pt x="617" y="15145"/>
                    <a:pt x="5144" y="7345"/>
                    <a:pt x="12482" y="3144"/>
                  </a:cubicBezTo>
                  <a:cubicBezTo>
                    <a:pt x="19820" y="-1074"/>
                    <a:pt x="28821" y="-1039"/>
                    <a:pt x="36125" y="3195"/>
                  </a:cubicBezTo>
                  <a:cubicBezTo>
                    <a:pt x="111168" y="46744"/>
                    <a:pt x="283150" y="146562"/>
                    <a:pt x="330093" y="173805"/>
                  </a:cubicBezTo>
                  <a:cubicBezTo>
                    <a:pt x="337517" y="178109"/>
                    <a:pt x="342026" y="186116"/>
                    <a:pt x="341871" y="194688"/>
                  </a:cubicBezTo>
                  <a:cubicBezTo>
                    <a:pt x="341083" y="237311"/>
                    <a:pt x="338734" y="367132"/>
                    <a:pt x="337534" y="433364"/>
                  </a:cubicBezTo>
                  <a:lnTo>
                    <a:pt x="337534" y="433364"/>
                  </a:lnTo>
                  <a:close/>
                </a:path>
              </a:pathLst>
            </a:custGeom>
            <a:solidFill>
              <a:srgbClr val="3E3C3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BD68932-FCE4-488E-B231-22AB20D45A2E}"/>
                </a:ext>
              </a:extLst>
            </p:cNvPr>
            <p:cNvSpPr/>
            <p:nvPr/>
          </p:nvSpPr>
          <p:spPr>
            <a:xfrm>
              <a:off x="6114621" y="3267795"/>
              <a:ext cx="139783" cy="86149"/>
            </a:xfrm>
            <a:custGeom>
              <a:avLst/>
              <a:gdLst>
                <a:gd name="connsiteX0" fmla="*/ 137577 w 139783"/>
                <a:gd name="connsiteY0" fmla="*/ 74653 h 86149"/>
                <a:gd name="connsiteX1" fmla="*/ 138554 w 139783"/>
                <a:gd name="connsiteY1" fmla="*/ 83397 h 86149"/>
                <a:gd name="connsiteX2" fmla="*/ 129947 w 139783"/>
                <a:gd name="connsiteY2" fmla="*/ 85300 h 86149"/>
                <a:gd name="connsiteX3" fmla="*/ 3708 w 139783"/>
                <a:gd name="connsiteY3" fmla="*/ 13651 h 86149"/>
                <a:gd name="connsiteX4" fmla="*/ 2354 w 139783"/>
                <a:gd name="connsiteY4" fmla="*/ 12657 h 86149"/>
                <a:gd name="connsiteX5" fmla="*/ 2354 w 139783"/>
                <a:gd name="connsiteY5" fmla="*/ 12657 h 86149"/>
                <a:gd name="connsiteX6" fmla="*/ 1428 w 139783"/>
                <a:gd name="connsiteY6" fmla="*/ 2970 h 86149"/>
                <a:gd name="connsiteX7" fmla="*/ 10961 w 139783"/>
                <a:gd name="connsiteY7" fmla="*/ 998 h 86149"/>
                <a:gd name="connsiteX8" fmla="*/ 136342 w 139783"/>
                <a:gd name="connsiteY8" fmla="*/ 73762 h 86149"/>
                <a:gd name="connsiteX9" fmla="*/ 137559 w 139783"/>
                <a:gd name="connsiteY9" fmla="*/ 74636 h 86149"/>
                <a:gd name="connsiteX10" fmla="*/ 137577 w 139783"/>
                <a:gd name="connsiteY10" fmla="*/ 74653 h 86149"/>
                <a:gd name="connsiteX11" fmla="*/ 137577 w 139783"/>
                <a:gd name="connsiteY11" fmla="*/ 74653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9">
                  <a:moveTo>
                    <a:pt x="137577" y="74653"/>
                  </a:moveTo>
                  <a:cubicBezTo>
                    <a:pt x="140097" y="76882"/>
                    <a:pt x="140508" y="80671"/>
                    <a:pt x="138554" y="83397"/>
                  </a:cubicBezTo>
                  <a:cubicBezTo>
                    <a:pt x="136599" y="86140"/>
                    <a:pt x="132879" y="86946"/>
                    <a:pt x="129947" y="85300"/>
                  </a:cubicBezTo>
                  <a:cubicBezTo>
                    <a:pt x="79695" y="56788"/>
                    <a:pt x="11492" y="18075"/>
                    <a:pt x="3708" y="13651"/>
                  </a:cubicBezTo>
                  <a:cubicBezTo>
                    <a:pt x="3228" y="13377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36"/>
                    <a:pt x="137577" y="74636"/>
                    <a:pt x="137577" y="74653"/>
                  </a:cubicBezTo>
                  <a:lnTo>
                    <a:pt x="137577" y="74653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3A9D922-CC32-432E-A9C7-98E23DA75A8A}"/>
                </a:ext>
              </a:extLst>
            </p:cNvPr>
            <p:cNvSpPr/>
            <p:nvPr/>
          </p:nvSpPr>
          <p:spPr>
            <a:xfrm>
              <a:off x="6114621" y="3301939"/>
              <a:ext cx="139783" cy="86150"/>
            </a:xfrm>
            <a:custGeom>
              <a:avLst/>
              <a:gdLst>
                <a:gd name="connsiteX0" fmla="*/ 137577 w 139783"/>
                <a:gd name="connsiteY0" fmla="*/ 74646 h 86150"/>
                <a:gd name="connsiteX1" fmla="*/ 138554 w 139783"/>
                <a:gd name="connsiteY1" fmla="*/ 83407 h 86150"/>
                <a:gd name="connsiteX2" fmla="*/ 129947 w 139783"/>
                <a:gd name="connsiteY2" fmla="*/ 85293 h 86150"/>
                <a:gd name="connsiteX3" fmla="*/ 3708 w 139783"/>
                <a:gd name="connsiteY3" fmla="*/ 13644 h 86150"/>
                <a:gd name="connsiteX4" fmla="*/ 2354 w 139783"/>
                <a:gd name="connsiteY4" fmla="*/ 12649 h 86150"/>
                <a:gd name="connsiteX5" fmla="*/ 2354 w 139783"/>
                <a:gd name="connsiteY5" fmla="*/ 12649 h 86150"/>
                <a:gd name="connsiteX6" fmla="*/ 1428 w 139783"/>
                <a:gd name="connsiteY6" fmla="*/ 2962 h 86150"/>
                <a:gd name="connsiteX7" fmla="*/ 10961 w 139783"/>
                <a:gd name="connsiteY7" fmla="*/ 991 h 86150"/>
                <a:gd name="connsiteX8" fmla="*/ 136342 w 139783"/>
                <a:gd name="connsiteY8" fmla="*/ 73754 h 86150"/>
                <a:gd name="connsiteX9" fmla="*/ 137559 w 139783"/>
                <a:gd name="connsiteY9" fmla="*/ 74628 h 86150"/>
                <a:gd name="connsiteX10" fmla="*/ 137577 w 139783"/>
                <a:gd name="connsiteY10" fmla="*/ 74646 h 86150"/>
                <a:gd name="connsiteX11" fmla="*/ 137577 w 139783"/>
                <a:gd name="connsiteY11" fmla="*/ 74646 h 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50">
                  <a:moveTo>
                    <a:pt x="137577" y="74646"/>
                  </a:moveTo>
                  <a:cubicBezTo>
                    <a:pt x="140097" y="76875"/>
                    <a:pt x="140508" y="80664"/>
                    <a:pt x="138554" y="83407"/>
                  </a:cubicBezTo>
                  <a:cubicBezTo>
                    <a:pt x="136599" y="86133"/>
                    <a:pt x="132879" y="86956"/>
                    <a:pt x="129947" y="85293"/>
                  </a:cubicBezTo>
                  <a:cubicBezTo>
                    <a:pt x="79695" y="56780"/>
                    <a:pt x="11492" y="18067"/>
                    <a:pt x="3708" y="13644"/>
                  </a:cubicBezTo>
                  <a:cubicBezTo>
                    <a:pt x="3228" y="13369"/>
                    <a:pt x="2765" y="13027"/>
                    <a:pt x="2354" y="12649"/>
                  </a:cubicBezTo>
                  <a:lnTo>
                    <a:pt x="2354" y="12649"/>
                  </a:lnTo>
                  <a:cubicBezTo>
                    <a:pt x="-389" y="10129"/>
                    <a:pt x="-784" y="5946"/>
                    <a:pt x="1428" y="2962"/>
                  </a:cubicBezTo>
                  <a:cubicBezTo>
                    <a:pt x="3640" y="-38"/>
                    <a:pt x="7737" y="-878"/>
                    <a:pt x="10961" y="991"/>
                  </a:cubicBezTo>
                  <a:cubicBezTo>
                    <a:pt x="61813" y="30497"/>
                    <a:pt x="129038" y="69519"/>
                    <a:pt x="136342" y="73754"/>
                  </a:cubicBezTo>
                  <a:cubicBezTo>
                    <a:pt x="136771" y="74011"/>
                    <a:pt x="137182" y="74303"/>
                    <a:pt x="137559" y="74628"/>
                  </a:cubicBezTo>
                  <a:cubicBezTo>
                    <a:pt x="137577" y="74628"/>
                    <a:pt x="137577" y="74646"/>
                    <a:pt x="137577" y="74646"/>
                  </a:cubicBezTo>
                  <a:lnTo>
                    <a:pt x="137577" y="7464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B916CFB-A8D4-4288-A489-2B4BF52E13C4}"/>
                </a:ext>
              </a:extLst>
            </p:cNvPr>
            <p:cNvSpPr/>
            <p:nvPr/>
          </p:nvSpPr>
          <p:spPr>
            <a:xfrm>
              <a:off x="6114621" y="3331061"/>
              <a:ext cx="139783" cy="86144"/>
            </a:xfrm>
            <a:custGeom>
              <a:avLst/>
              <a:gdLst>
                <a:gd name="connsiteX0" fmla="*/ 137577 w 139783"/>
                <a:gd name="connsiteY0" fmla="*/ 74636 h 86144"/>
                <a:gd name="connsiteX1" fmla="*/ 138554 w 139783"/>
                <a:gd name="connsiteY1" fmla="*/ 83397 h 86144"/>
                <a:gd name="connsiteX2" fmla="*/ 129947 w 139783"/>
                <a:gd name="connsiteY2" fmla="*/ 85283 h 86144"/>
                <a:gd name="connsiteX3" fmla="*/ 3708 w 139783"/>
                <a:gd name="connsiteY3" fmla="*/ 13634 h 86144"/>
                <a:gd name="connsiteX4" fmla="*/ 2354 w 139783"/>
                <a:gd name="connsiteY4" fmla="*/ 12657 h 86144"/>
                <a:gd name="connsiteX5" fmla="*/ 2354 w 139783"/>
                <a:gd name="connsiteY5" fmla="*/ 12657 h 86144"/>
                <a:gd name="connsiteX6" fmla="*/ 1428 w 139783"/>
                <a:gd name="connsiteY6" fmla="*/ 2970 h 86144"/>
                <a:gd name="connsiteX7" fmla="*/ 10961 w 139783"/>
                <a:gd name="connsiteY7" fmla="*/ 998 h 86144"/>
                <a:gd name="connsiteX8" fmla="*/ 136342 w 139783"/>
                <a:gd name="connsiteY8" fmla="*/ 73762 h 86144"/>
                <a:gd name="connsiteX9" fmla="*/ 137559 w 139783"/>
                <a:gd name="connsiteY9" fmla="*/ 74636 h 86144"/>
                <a:gd name="connsiteX10" fmla="*/ 137577 w 139783"/>
                <a:gd name="connsiteY10" fmla="*/ 74636 h 86144"/>
                <a:gd name="connsiteX11" fmla="*/ 137577 w 139783"/>
                <a:gd name="connsiteY11" fmla="*/ 74636 h 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4">
                  <a:moveTo>
                    <a:pt x="137577" y="74636"/>
                  </a:moveTo>
                  <a:cubicBezTo>
                    <a:pt x="140097" y="76882"/>
                    <a:pt x="140508" y="80654"/>
                    <a:pt x="138554" y="83397"/>
                  </a:cubicBezTo>
                  <a:cubicBezTo>
                    <a:pt x="136599" y="86140"/>
                    <a:pt x="132879" y="86946"/>
                    <a:pt x="129947" y="85283"/>
                  </a:cubicBezTo>
                  <a:cubicBezTo>
                    <a:pt x="79695" y="56771"/>
                    <a:pt x="11492" y="18057"/>
                    <a:pt x="3708" y="13634"/>
                  </a:cubicBezTo>
                  <a:cubicBezTo>
                    <a:pt x="3228" y="13360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19"/>
                    <a:pt x="137577" y="74636"/>
                    <a:pt x="137577" y="74636"/>
                  </a:cubicBezTo>
                  <a:lnTo>
                    <a:pt x="137577" y="7463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AF5575D-9E87-4766-A516-A2F65B47740A}"/>
                </a:ext>
              </a:extLst>
            </p:cNvPr>
            <p:cNvSpPr/>
            <p:nvPr/>
          </p:nvSpPr>
          <p:spPr>
            <a:xfrm>
              <a:off x="6275029" y="3424323"/>
              <a:ext cx="66659" cy="43906"/>
            </a:xfrm>
            <a:custGeom>
              <a:avLst/>
              <a:gdLst>
                <a:gd name="connsiteX0" fmla="*/ 65859 w 66659"/>
                <a:gd name="connsiteY0" fmla="*/ 34232 h 43906"/>
                <a:gd name="connsiteX1" fmla="*/ 64728 w 66659"/>
                <a:gd name="connsiteY1" fmla="*/ 41999 h 43906"/>
                <a:gd name="connsiteX2" fmla="*/ 56944 w 66659"/>
                <a:gd name="connsiteY2" fmla="*/ 43079 h 43906"/>
                <a:gd name="connsiteX3" fmla="*/ 3588 w 66659"/>
                <a:gd name="connsiteY3" fmla="*/ 13538 h 43906"/>
                <a:gd name="connsiteX4" fmla="*/ 742 w 66659"/>
                <a:gd name="connsiteY4" fmla="*/ 10538 h 43906"/>
                <a:gd name="connsiteX5" fmla="*/ 742 w 66659"/>
                <a:gd name="connsiteY5" fmla="*/ 10520 h 43906"/>
                <a:gd name="connsiteX6" fmla="*/ 2354 w 66659"/>
                <a:gd name="connsiteY6" fmla="*/ 1948 h 43906"/>
                <a:gd name="connsiteX7" fmla="*/ 11029 w 66659"/>
                <a:gd name="connsiteY7" fmla="*/ 1005 h 43906"/>
                <a:gd name="connsiteX8" fmla="*/ 63270 w 66659"/>
                <a:gd name="connsiteY8" fmla="*/ 31557 h 43906"/>
                <a:gd name="connsiteX9" fmla="*/ 65859 w 66659"/>
                <a:gd name="connsiteY9" fmla="*/ 34232 h 43906"/>
                <a:gd name="connsiteX10" fmla="*/ 65859 w 66659"/>
                <a:gd name="connsiteY10" fmla="*/ 34232 h 43906"/>
                <a:gd name="connsiteX11" fmla="*/ 65859 w 66659"/>
                <a:gd name="connsiteY11" fmla="*/ 34232 h 4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906">
                  <a:moveTo>
                    <a:pt x="65859" y="34232"/>
                  </a:moveTo>
                  <a:cubicBezTo>
                    <a:pt x="67248" y="36787"/>
                    <a:pt x="66802" y="39958"/>
                    <a:pt x="64728" y="41999"/>
                  </a:cubicBezTo>
                  <a:cubicBezTo>
                    <a:pt x="62670" y="44056"/>
                    <a:pt x="59498" y="44502"/>
                    <a:pt x="56944" y="43079"/>
                  </a:cubicBezTo>
                  <a:cubicBezTo>
                    <a:pt x="37913" y="32535"/>
                    <a:pt x="10909" y="17584"/>
                    <a:pt x="3588" y="13538"/>
                  </a:cubicBezTo>
                  <a:cubicBezTo>
                    <a:pt x="2354" y="12852"/>
                    <a:pt x="1359" y="11806"/>
                    <a:pt x="742" y="10538"/>
                  </a:cubicBezTo>
                  <a:cubicBezTo>
                    <a:pt x="742" y="10538"/>
                    <a:pt x="742" y="10538"/>
                    <a:pt x="742" y="10520"/>
                  </a:cubicBezTo>
                  <a:cubicBezTo>
                    <a:pt x="-681" y="7623"/>
                    <a:pt x="-12" y="4142"/>
                    <a:pt x="2354" y="1948"/>
                  </a:cubicBezTo>
                  <a:cubicBezTo>
                    <a:pt x="4720" y="-247"/>
                    <a:pt x="8252" y="-624"/>
                    <a:pt x="11029" y="1005"/>
                  </a:cubicBezTo>
                  <a:cubicBezTo>
                    <a:pt x="30129" y="12183"/>
                    <a:pt x="56447" y="27563"/>
                    <a:pt x="63270" y="31557"/>
                  </a:cubicBezTo>
                  <a:cubicBezTo>
                    <a:pt x="64350" y="32192"/>
                    <a:pt x="65242" y="33100"/>
                    <a:pt x="65859" y="34232"/>
                  </a:cubicBezTo>
                  <a:cubicBezTo>
                    <a:pt x="65842" y="34215"/>
                    <a:pt x="65842" y="34232"/>
                    <a:pt x="65859" y="34232"/>
                  </a:cubicBezTo>
                  <a:lnTo>
                    <a:pt x="65859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732A8F8-D0D2-4A6B-B9DC-F6CA44F7DC59}"/>
                </a:ext>
              </a:extLst>
            </p:cNvPr>
            <p:cNvSpPr/>
            <p:nvPr/>
          </p:nvSpPr>
          <p:spPr>
            <a:xfrm>
              <a:off x="6275029" y="3468948"/>
              <a:ext cx="66659" cy="43885"/>
            </a:xfrm>
            <a:custGeom>
              <a:avLst/>
              <a:gdLst>
                <a:gd name="connsiteX0" fmla="*/ 65859 w 66659"/>
                <a:gd name="connsiteY0" fmla="*/ 34218 h 43885"/>
                <a:gd name="connsiteX1" fmla="*/ 64728 w 66659"/>
                <a:gd name="connsiteY1" fmla="*/ 41985 h 43885"/>
                <a:gd name="connsiteX2" fmla="*/ 56944 w 66659"/>
                <a:gd name="connsiteY2" fmla="*/ 43065 h 43885"/>
                <a:gd name="connsiteX3" fmla="*/ 3588 w 66659"/>
                <a:gd name="connsiteY3" fmla="*/ 13524 h 43885"/>
                <a:gd name="connsiteX4" fmla="*/ 742 w 66659"/>
                <a:gd name="connsiteY4" fmla="*/ 10524 h 43885"/>
                <a:gd name="connsiteX5" fmla="*/ 742 w 66659"/>
                <a:gd name="connsiteY5" fmla="*/ 10524 h 43885"/>
                <a:gd name="connsiteX6" fmla="*/ 2354 w 66659"/>
                <a:gd name="connsiteY6" fmla="*/ 1951 h 43885"/>
                <a:gd name="connsiteX7" fmla="*/ 11029 w 66659"/>
                <a:gd name="connsiteY7" fmla="*/ 991 h 43885"/>
                <a:gd name="connsiteX8" fmla="*/ 63270 w 66659"/>
                <a:gd name="connsiteY8" fmla="*/ 31544 h 43885"/>
                <a:gd name="connsiteX9" fmla="*/ 65859 w 66659"/>
                <a:gd name="connsiteY9" fmla="*/ 34218 h 43885"/>
                <a:gd name="connsiteX10" fmla="*/ 65859 w 66659"/>
                <a:gd name="connsiteY10" fmla="*/ 34218 h 43885"/>
                <a:gd name="connsiteX11" fmla="*/ 65859 w 66659"/>
                <a:gd name="connsiteY11" fmla="*/ 34218 h 4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885">
                  <a:moveTo>
                    <a:pt x="65859" y="34218"/>
                  </a:moveTo>
                  <a:cubicBezTo>
                    <a:pt x="67248" y="36773"/>
                    <a:pt x="66802" y="39945"/>
                    <a:pt x="64728" y="41985"/>
                  </a:cubicBezTo>
                  <a:cubicBezTo>
                    <a:pt x="62670" y="44042"/>
                    <a:pt x="59498" y="44471"/>
                    <a:pt x="56944" y="43065"/>
                  </a:cubicBezTo>
                  <a:cubicBezTo>
                    <a:pt x="37913" y="32521"/>
                    <a:pt x="10909" y="17570"/>
                    <a:pt x="3588" y="13524"/>
                  </a:cubicBezTo>
                  <a:cubicBezTo>
                    <a:pt x="2354" y="12838"/>
                    <a:pt x="1359" y="11793"/>
                    <a:pt x="742" y="10524"/>
                  </a:cubicBezTo>
                  <a:lnTo>
                    <a:pt x="742" y="10524"/>
                  </a:lnTo>
                  <a:cubicBezTo>
                    <a:pt x="-681" y="7626"/>
                    <a:pt x="-12" y="4129"/>
                    <a:pt x="2354" y="1951"/>
                  </a:cubicBezTo>
                  <a:cubicBezTo>
                    <a:pt x="4720" y="-243"/>
                    <a:pt x="8252" y="-620"/>
                    <a:pt x="11029" y="991"/>
                  </a:cubicBezTo>
                  <a:cubicBezTo>
                    <a:pt x="30129" y="12170"/>
                    <a:pt x="56447" y="27549"/>
                    <a:pt x="63270" y="31544"/>
                  </a:cubicBezTo>
                  <a:cubicBezTo>
                    <a:pt x="64350" y="32178"/>
                    <a:pt x="65242" y="33104"/>
                    <a:pt x="65859" y="34218"/>
                  </a:cubicBezTo>
                  <a:cubicBezTo>
                    <a:pt x="65842" y="34218"/>
                    <a:pt x="65842" y="34218"/>
                    <a:pt x="65859" y="34218"/>
                  </a:cubicBezTo>
                  <a:lnTo>
                    <a:pt x="65859" y="34218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BBA593C-51C6-491A-B8A3-8853CA09820A}"/>
                </a:ext>
              </a:extLst>
            </p:cNvPr>
            <p:cNvSpPr/>
            <p:nvPr/>
          </p:nvSpPr>
          <p:spPr>
            <a:xfrm>
              <a:off x="6114885" y="3373100"/>
              <a:ext cx="66663" cy="43892"/>
            </a:xfrm>
            <a:custGeom>
              <a:avLst/>
              <a:gdLst>
                <a:gd name="connsiteX0" fmla="*/ 65868 w 66663"/>
                <a:gd name="connsiteY0" fmla="*/ 34226 h 43892"/>
                <a:gd name="connsiteX1" fmla="*/ 64737 w 66663"/>
                <a:gd name="connsiteY1" fmla="*/ 41992 h 43892"/>
                <a:gd name="connsiteX2" fmla="*/ 56953 w 66663"/>
                <a:gd name="connsiteY2" fmla="*/ 43072 h 43892"/>
                <a:gd name="connsiteX3" fmla="*/ 3581 w 66663"/>
                <a:gd name="connsiteY3" fmla="*/ 13532 h 43892"/>
                <a:gd name="connsiteX4" fmla="*/ 735 w 66663"/>
                <a:gd name="connsiteY4" fmla="*/ 10531 h 43892"/>
                <a:gd name="connsiteX5" fmla="*/ 735 w 66663"/>
                <a:gd name="connsiteY5" fmla="*/ 10531 h 43892"/>
                <a:gd name="connsiteX6" fmla="*/ 2347 w 66663"/>
                <a:gd name="connsiteY6" fmla="*/ 1959 h 43892"/>
                <a:gd name="connsiteX7" fmla="*/ 11022 w 66663"/>
                <a:gd name="connsiteY7" fmla="*/ 999 h 43892"/>
                <a:gd name="connsiteX8" fmla="*/ 63263 w 66663"/>
                <a:gd name="connsiteY8" fmla="*/ 31551 h 43892"/>
                <a:gd name="connsiteX9" fmla="*/ 65868 w 66663"/>
                <a:gd name="connsiteY9" fmla="*/ 34226 h 43892"/>
                <a:gd name="connsiteX10" fmla="*/ 65868 w 66663"/>
                <a:gd name="connsiteY10" fmla="*/ 34226 h 43892"/>
                <a:gd name="connsiteX11" fmla="*/ 65868 w 66663"/>
                <a:gd name="connsiteY11" fmla="*/ 34226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2">
                  <a:moveTo>
                    <a:pt x="65868" y="34226"/>
                  </a:moveTo>
                  <a:cubicBezTo>
                    <a:pt x="67257" y="36780"/>
                    <a:pt x="66794" y="39952"/>
                    <a:pt x="64737" y="41992"/>
                  </a:cubicBezTo>
                  <a:cubicBezTo>
                    <a:pt x="62680" y="44050"/>
                    <a:pt x="59508" y="44478"/>
                    <a:pt x="56953" y="43072"/>
                  </a:cubicBezTo>
                  <a:cubicBezTo>
                    <a:pt x="37922" y="32528"/>
                    <a:pt x="10919" y="17578"/>
                    <a:pt x="3581" y="13532"/>
                  </a:cubicBezTo>
                  <a:cubicBezTo>
                    <a:pt x="2347" y="12846"/>
                    <a:pt x="1352" y="11800"/>
                    <a:pt x="735" y="10531"/>
                  </a:cubicBezTo>
                  <a:cubicBezTo>
                    <a:pt x="735" y="10531"/>
                    <a:pt x="735" y="10531"/>
                    <a:pt x="735" y="10531"/>
                  </a:cubicBezTo>
                  <a:cubicBezTo>
                    <a:pt x="-671" y="7634"/>
                    <a:pt x="-20" y="4136"/>
                    <a:pt x="2347" y="1959"/>
                  </a:cubicBezTo>
                  <a:cubicBezTo>
                    <a:pt x="4712" y="-236"/>
                    <a:pt x="8244" y="-630"/>
                    <a:pt x="11022" y="999"/>
                  </a:cubicBezTo>
                  <a:cubicBezTo>
                    <a:pt x="30121" y="12177"/>
                    <a:pt x="56439" y="27556"/>
                    <a:pt x="63263" y="31551"/>
                  </a:cubicBezTo>
                  <a:cubicBezTo>
                    <a:pt x="64343" y="32185"/>
                    <a:pt x="65251" y="33111"/>
                    <a:pt x="65868" y="34226"/>
                  </a:cubicBezTo>
                  <a:cubicBezTo>
                    <a:pt x="65852" y="34226"/>
                    <a:pt x="65852" y="34226"/>
                    <a:pt x="65868" y="34226"/>
                  </a:cubicBezTo>
                  <a:lnTo>
                    <a:pt x="65868" y="3422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C01EC79-ACA6-41BB-AC0D-4CC9A6CD4241}"/>
                </a:ext>
              </a:extLst>
            </p:cNvPr>
            <p:cNvSpPr/>
            <p:nvPr/>
          </p:nvSpPr>
          <p:spPr>
            <a:xfrm>
              <a:off x="6114885" y="3402017"/>
              <a:ext cx="66663" cy="43898"/>
            </a:xfrm>
            <a:custGeom>
              <a:avLst/>
              <a:gdLst>
                <a:gd name="connsiteX0" fmla="*/ 65868 w 66663"/>
                <a:gd name="connsiteY0" fmla="*/ 34232 h 43898"/>
                <a:gd name="connsiteX1" fmla="*/ 64737 w 66663"/>
                <a:gd name="connsiteY1" fmla="*/ 41998 h 43898"/>
                <a:gd name="connsiteX2" fmla="*/ 56953 w 66663"/>
                <a:gd name="connsiteY2" fmla="*/ 43079 h 43898"/>
                <a:gd name="connsiteX3" fmla="*/ 3581 w 66663"/>
                <a:gd name="connsiteY3" fmla="*/ 13538 h 43898"/>
                <a:gd name="connsiteX4" fmla="*/ 735 w 66663"/>
                <a:gd name="connsiteY4" fmla="*/ 10537 h 43898"/>
                <a:gd name="connsiteX5" fmla="*/ 735 w 66663"/>
                <a:gd name="connsiteY5" fmla="*/ 10520 h 43898"/>
                <a:gd name="connsiteX6" fmla="*/ 2347 w 66663"/>
                <a:gd name="connsiteY6" fmla="*/ 1948 h 43898"/>
                <a:gd name="connsiteX7" fmla="*/ 11022 w 66663"/>
                <a:gd name="connsiteY7" fmla="*/ 1005 h 43898"/>
                <a:gd name="connsiteX8" fmla="*/ 63263 w 66663"/>
                <a:gd name="connsiteY8" fmla="*/ 31557 h 43898"/>
                <a:gd name="connsiteX9" fmla="*/ 65868 w 66663"/>
                <a:gd name="connsiteY9" fmla="*/ 34232 h 43898"/>
                <a:gd name="connsiteX10" fmla="*/ 65868 w 66663"/>
                <a:gd name="connsiteY10" fmla="*/ 34232 h 43898"/>
                <a:gd name="connsiteX11" fmla="*/ 65868 w 66663"/>
                <a:gd name="connsiteY11" fmla="*/ 3423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8">
                  <a:moveTo>
                    <a:pt x="65868" y="34232"/>
                  </a:moveTo>
                  <a:cubicBezTo>
                    <a:pt x="67257" y="36787"/>
                    <a:pt x="66794" y="39958"/>
                    <a:pt x="64737" y="41998"/>
                  </a:cubicBezTo>
                  <a:cubicBezTo>
                    <a:pt x="62680" y="44056"/>
                    <a:pt x="59508" y="44485"/>
                    <a:pt x="56953" y="43079"/>
                  </a:cubicBezTo>
                  <a:cubicBezTo>
                    <a:pt x="37922" y="32535"/>
                    <a:pt x="10919" y="17584"/>
                    <a:pt x="3581" y="13538"/>
                  </a:cubicBezTo>
                  <a:cubicBezTo>
                    <a:pt x="2347" y="12852"/>
                    <a:pt x="1352" y="11806"/>
                    <a:pt x="735" y="10537"/>
                  </a:cubicBezTo>
                  <a:cubicBezTo>
                    <a:pt x="735" y="10537"/>
                    <a:pt x="735" y="10537"/>
                    <a:pt x="735" y="10520"/>
                  </a:cubicBezTo>
                  <a:cubicBezTo>
                    <a:pt x="-671" y="7623"/>
                    <a:pt x="-20" y="4142"/>
                    <a:pt x="2347" y="1948"/>
                  </a:cubicBezTo>
                  <a:cubicBezTo>
                    <a:pt x="4712" y="-247"/>
                    <a:pt x="8244" y="-624"/>
                    <a:pt x="11022" y="1005"/>
                  </a:cubicBezTo>
                  <a:cubicBezTo>
                    <a:pt x="30121" y="12166"/>
                    <a:pt x="56439" y="27563"/>
                    <a:pt x="63263" y="31557"/>
                  </a:cubicBezTo>
                  <a:cubicBezTo>
                    <a:pt x="64343" y="32174"/>
                    <a:pt x="65251" y="33100"/>
                    <a:pt x="65868" y="34232"/>
                  </a:cubicBezTo>
                  <a:cubicBezTo>
                    <a:pt x="65852" y="34215"/>
                    <a:pt x="65852" y="34215"/>
                    <a:pt x="65868" y="34232"/>
                  </a:cubicBezTo>
                  <a:lnTo>
                    <a:pt x="65868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8">
              <a:extLst>
                <a:ext uri="{FF2B5EF4-FFF2-40B4-BE49-F238E27FC236}">
                  <a16:creationId xmlns:a16="http://schemas.microsoft.com/office/drawing/2014/main" id="{9D33189E-88A3-4DE7-8578-3ACDFB3BB715}"/>
                </a:ext>
              </a:extLst>
            </p:cNvPr>
            <p:cNvGrpSpPr/>
            <p:nvPr/>
          </p:nvGrpSpPr>
          <p:grpSpPr>
            <a:xfrm>
              <a:off x="2766825" y="1661621"/>
              <a:ext cx="1017109" cy="961371"/>
              <a:chOff x="2766825" y="1661621"/>
              <a:chExt cx="1017109" cy="961371"/>
            </a:xfrm>
          </p:grpSpPr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6129777-1B68-42E7-90A1-934ABE8F414E}"/>
                  </a:ext>
                </a:extLst>
              </p:cNvPr>
              <p:cNvSpPr/>
              <p:nvPr/>
            </p:nvSpPr>
            <p:spPr>
              <a:xfrm>
                <a:off x="2766825" y="1725601"/>
                <a:ext cx="948221" cy="897392"/>
              </a:xfrm>
              <a:custGeom>
                <a:avLst/>
                <a:gdLst>
                  <a:gd name="connsiteX0" fmla="*/ 0 w 948221"/>
                  <a:gd name="connsiteY0" fmla="*/ 77021 h 897392"/>
                  <a:gd name="connsiteX1" fmla="*/ 93029 w 948221"/>
                  <a:gd name="connsiteY1" fmla="*/ 6453 h 897392"/>
                  <a:gd name="connsiteX2" fmla="*/ 855193 w 948221"/>
                  <a:gd name="connsiteY2" fmla="*/ 316931 h 897392"/>
                  <a:gd name="connsiteX3" fmla="*/ 948221 w 948221"/>
                  <a:gd name="connsiteY3" fmla="*/ 463298 h 897392"/>
                  <a:gd name="connsiteX4" fmla="*/ 948221 w 948221"/>
                  <a:gd name="connsiteY4" fmla="*/ 680234 h 897392"/>
                  <a:gd name="connsiteX5" fmla="*/ 855193 w 948221"/>
                  <a:gd name="connsiteY5" fmla="*/ 750803 h 897392"/>
                  <a:gd name="connsiteX6" fmla="*/ 640057 w 948221"/>
                  <a:gd name="connsiteY6" fmla="*/ 663157 h 897392"/>
                  <a:gd name="connsiteX7" fmla="*/ 758580 w 948221"/>
                  <a:gd name="connsiteY7" fmla="*/ 897392 h 897392"/>
                  <a:gd name="connsiteX8" fmla="*/ 497822 w 948221"/>
                  <a:gd name="connsiteY8" fmla="*/ 605225 h 897392"/>
                  <a:gd name="connsiteX9" fmla="*/ 93029 w 948221"/>
                  <a:gd name="connsiteY9" fmla="*/ 440324 h 897392"/>
                  <a:gd name="connsiteX10" fmla="*/ 0 w 948221"/>
                  <a:gd name="connsiteY10" fmla="*/ 293957 h 897392"/>
                  <a:gd name="connsiteX11" fmla="*/ 0 w 948221"/>
                  <a:gd name="connsiteY11" fmla="*/ 77021 h 897392"/>
                  <a:gd name="connsiteX12" fmla="*/ 0 w 948221"/>
                  <a:gd name="connsiteY12" fmla="*/ 77021 h 89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48221" h="897392">
                    <a:moveTo>
                      <a:pt x="0" y="77021"/>
                    </a:moveTo>
                    <a:cubicBezTo>
                      <a:pt x="0" y="17151"/>
                      <a:pt x="41679" y="-14464"/>
                      <a:pt x="93029" y="6453"/>
                    </a:cubicBezTo>
                    <a:lnTo>
                      <a:pt x="855193" y="316931"/>
                    </a:lnTo>
                    <a:cubicBezTo>
                      <a:pt x="906542" y="337848"/>
                      <a:pt x="948221" y="403428"/>
                      <a:pt x="948221" y="463298"/>
                    </a:cubicBezTo>
                    <a:lnTo>
                      <a:pt x="948221" y="680234"/>
                    </a:lnTo>
                    <a:cubicBezTo>
                      <a:pt x="948221" y="740104"/>
                      <a:pt x="906542" y="771720"/>
                      <a:pt x="855193" y="750803"/>
                    </a:cubicBezTo>
                    <a:lnTo>
                      <a:pt x="640057" y="663157"/>
                    </a:lnTo>
                    <a:lnTo>
                      <a:pt x="758580" y="897392"/>
                    </a:lnTo>
                    <a:lnTo>
                      <a:pt x="497822" y="605225"/>
                    </a:lnTo>
                    <a:lnTo>
                      <a:pt x="93029" y="440324"/>
                    </a:lnTo>
                    <a:cubicBezTo>
                      <a:pt x="41679" y="419407"/>
                      <a:pt x="0" y="353827"/>
                      <a:pt x="0" y="293957"/>
                    </a:cubicBezTo>
                    <a:lnTo>
                      <a:pt x="0" y="77021"/>
                    </a:lnTo>
                    <a:lnTo>
                      <a:pt x="0" y="77021"/>
                    </a:lnTo>
                    <a:close/>
                  </a:path>
                </a:pathLst>
              </a:custGeom>
              <a:solidFill>
                <a:srgbClr val="0098F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7BF46D8-48FA-46D4-B686-A6D127C91EBF}"/>
                  </a:ext>
                </a:extLst>
              </p:cNvPr>
              <p:cNvSpPr/>
              <p:nvPr/>
            </p:nvSpPr>
            <p:spPr>
              <a:xfrm>
                <a:off x="3376158" y="2121238"/>
                <a:ext cx="109419" cy="118169"/>
              </a:xfrm>
              <a:custGeom>
                <a:avLst/>
                <a:gdLst>
                  <a:gd name="connsiteX0" fmla="*/ 54710 w 109419"/>
                  <a:gd name="connsiteY0" fmla="*/ 4379 h 118169"/>
                  <a:gd name="connsiteX1" fmla="*/ 0 w 109419"/>
                  <a:gd name="connsiteY1" fmla="*/ 36800 h 118169"/>
                  <a:gd name="connsiteX2" fmla="*/ 54710 w 109419"/>
                  <a:gd name="connsiteY2" fmla="*/ 113798 h 118169"/>
                  <a:gd name="connsiteX3" fmla="*/ 109420 w 109419"/>
                  <a:gd name="connsiteY3" fmla="*/ 81377 h 118169"/>
                  <a:gd name="connsiteX4" fmla="*/ 54710 w 109419"/>
                  <a:gd name="connsiteY4" fmla="*/ 4379 h 118169"/>
                  <a:gd name="connsiteX5" fmla="*/ 54710 w 109419"/>
                  <a:gd name="connsiteY5" fmla="*/ 4379 h 1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9">
                    <a:moveTo>
                      <a:pt x="54710" y="4379"/>
                    </a:moveTo>
                    <a:cubicBezTo>
                      <a:pt x="24517" y="-7931"/>
                      <a:pt x="0" y="6608"/>
                      <a:pt x="0" y="36800"/>
                    </a:cubicBezTo>
                    <a:cubicBezTo>
                      <a:pt x="0" y="66992"/>
                      <a:pt x="24517" y="101505"/>
                      <a:pt x="54710" y="113798"/>
                    </a:cubicBezTo>
                    <a:cubicBezTo>
                      <a:pt x="84902" y="126091"/>
                      <a:pt x="109420" y="111569"/>
                      <a:pt x="109420" y="81377"/>
                    </a:cubicBezTo>
                    <a:cubicBezTo>
                      <a:pt x="109420" y="51185"/>
                      <a:pt x="84902" y="16689"/>
                      <a:pt x="54710" y="4379"/>
                    </a:cubicBezTo>
                    <a:lnTo>
                      <a:pt x="54710" y="4379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83844C-E79B-4CA9-A43A-6DCC3C5054A0}"/>
                  </a:ext>
                </a:extLst>
              </p:cNvPr>
              <p:cNvSpPr/>
              <p:nvPr/>
            </p:nvSpPr>
            <p:spPr>
              <a:xfrm>
                <a:off x="3186226" y="2043887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36" y="51160"/>
                      <a:pt x="84919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EAED4AF1-116B-4B06-A5CC-FB00E48EC0D8}"/>
                  </a:ext>
                </a:extLst>
              </p:cNvPr>
              <p:cNvSpPr/>
              <p:nvPr/>
            </p:nvSpPr>
            <p:spPr>
              <a:xfrm>
                <a:off x="2996310" y="1966511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19" y="51177"/>
                      <a:pt x="84902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80222F2-610F-4CA4-8C8E-24F8B2FAEADE}"/>
                  </a:ext>
                </a:extLst>
              </p:cNvPr>
              <p:cNvSpPr/>
              <p:nvPr/>
            </p:nvSpPr>
            <p:spPr>
              <a:xfrm>
                <a:off x="2766825" y="1661621"/>
                <a:ext cx="1017109" cy="874892"/>
              </a:xfrm>
              <a:custGeom>
                <a:avLst/>
                <a:gdLst>
                  <a:gd name="connsiteX0" fmla="*/ 0 w 1017109"/>
                  <a:gd name="connsiteY0" fmla="*/ 80856 h 874892"/>
                  <a:gd name="connsiteX1" fmla="*/ 871737 w 1017109"/>
                  <a:gd name="connsiteY1" fmla="*/ 441330 h 874892"/>
                  <a:gd name="connsiteX2" fmla="*/ 905067 w 1017109"/>
                  <a:gd name="connsiteY2" fmla="*/ 549874 h 874892"/>
                  <a:gd name="connsiteX3" fmla="*/ 896821 w 1017109"/>
                  <a:gd name="connsiteY3" fmla="*/ 870932 h 874892"/>
                  <a:gd name="connsiteX4" fmla="*/ 1017110 w 1017109"/>
                  <a:gd name="connsiteY4" fmla="*/ 874892 h 874892"/>
                  <a:gd name="connsiteX5" fmla="*/ 975568 w 1017109"/>
                  <a:gd name="connsiteY5" fmla="*/ 363971 h 874892"/>
                  <a:gd name="connsiteX6" fmla="*/ 0 w 1017109"/>
                  <a:gd name="connsiteY6" fmla="*/ 0 h 874892"/>
                  <a:gd name="connsiteX7" fmla="*/ 0 w 1017109"/>
                  <a:gd name="connsiteY7" fmla="*/ 80856 h 874892"/>
                  <a:gd name="connsiteX8" fmla="*/ 0 w 1017109"/>
                  <a:gd name="connsiteY8" fmla="*/ 80856 h 87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7109" h="874892">
                    <a:moveTo>
                      <a:pt x="0" y="80856"/>
                    </a:moveTo>
                    <a:lnTo>
                      <a:pt x="871737" y="441330"/>
                    </a:lnTo>
                    <a:cubicBezTo>
                      <a:pt x="871737" y="441330"/>
                      <a:pt x="909799" y="453811"/>
                      <a:pt x="905067" y="549874"/>
                    </a:cubicBezTo>
                    <a:cubicBezTo>
                      <a:pt x="898381" y="685714"/>
                      <a:pt x="896821" y="870932"/>
                      <a:pt x="896821" y="870932"/>
                    </a:cubicBezTo>
                    <a:lnTo>
                      <a:pt x="1017110" y="874892"/>
                    </a:lnTo>
                    <a:lnTo>
                      <a:pt x="975568" y="363971"/>
                    </a:lnTo>
                    <a:lnTo>
                      <a:pt x="0" y="0"/>
                    </a:lnTo>
                    <a:lnTo>
                      <a:pt x="0" y="80856"/>
                    </a:lnTo>
                    <a:lnTo>
                      <a:pt x="0" y="80856"/>
                    </a:lnTo>
                    <a:close/>
                  </a:path>
                </a:pathLst>
              </a:custGeom>
              <a:solidFill>
                <a:srgbClr val="0084D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5F504A48-6E12-4526-B771-6EDA0688655C}"/>
              </a:ext>
            </a:extLst>
          </p:cNvPr>
          <p:cNvSpPr txBox="1"/>
          <p:nvPr/>
        </p:nvSpPr>
        <p:spPr>
          <a:xfrm>
            <a:off x="740145" y="717278"/>
            <a:ext cx="5281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données sur lesquelles on a travaillé</a:t>
            </a:r>
            <a:endParaRPr lang="en-US" sz="32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AD5E517-9772-4ED0-92DB-2529EC517F50}"/>
              </a:ext>
            </a:extLst>
          </p:cNvPr>
          <p:cNvGrpSpPr/>
          <p:nvPr/>
        </p:nvGrpSpPr>
        <p:grpSpPr>
          <a:xfrm>
            <a:off x="6810543" y="791019"/>
            <a:ext cx="3597126" cy="3000821"/>
            <a:chOff x="8049193" y="1109509"/>
            <a:chExt cx="3597126" cy="2616407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76412A4-5CDD-4487-8016-B53D7C65EE61}"/>
                </a:ext>
              </a:extLst>
            </p:cNvPr>
            <p:cNvSpPr txBox="1"/>
            <p:nvPr/>
          </p:nvSpPr>
          <p:spPr>
            <a:xfrm>
              <a:off x="8053556" y="1171281"/>
              <a:ext cx="184731" cy="40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6" name="Text Placeholder 10">
              <a:extLst>
                <a:ext uri="{FF2B5EF4-FFF2-40B4-BE49-F238E27FC236}">
                  <a16:creationId xmlns:a16="http://schemas.microsoft.com/office/drawing/2014/main" id="{A22C6E0E-6CF2-4E27-B621-1FFD340915B7}"/>
                </a:ext>
              </a:extLst>
            </p:cNvPr>
            <p:cNvSpPr txBox="1">
              <a:spLocks/>
            </p:cNvSpPr>
            <p:nvPr/>
          </p:nvSpPr>
          <p:spPr>
            <a:xfrm>
              <a:off x="8049193" y="1109509"/>
              <a:ext cx="3597126" cy="261640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fr-FR" sz="1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API 1 : </a:t>
              </a:r>
              <a:r>
                <a:rPr lang="fr-FR" sz="1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Vélib</a:t>
              </a:r>
              <a:r>
                <a:rPr lang="fr-FR" sz="1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l">
                <a:lnSpc>
                  <a:spcPct val="150000"/>
                </a:lnSpc>
              </a:pPr>
              <a:r>
                <a:rPr lang="fr-FR" sz="1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C’est une API qui permet de connaître en temps réel le nombre de vélos mécaniques/électriques à chaque </a:t>
              </a:r>
            </a:p>
            <a:p>
              <a:pPr algn="l">
                <a:lnSpc>
                  <a:spcPct val="150000"/>
                </a:lnSpc>
              </a:pPr>
              <a:r>
                <a:rPr lang="fr-FR" sz="1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station ainsi que le nombre de bornettes libres.</a:t>
              </a:r>
            </a:p>
            <a:p>
              <a:pPr algn="l">
                <a:lnSpc>
                  <a:spcPct val="150000"/>
                </a:lnSpc>
              </a:pPr>
              <a:endPara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70E3DDF-E354-433B-A43C-3C5897BBA1E7}"/>
              </a:ext>
            </a:extLst>
          </p:cNvPr>
          <p:cNvGrpSpPr/>
          <p:nvPr/>
        </p:nvGrpSpPr>
        <p:grpSpPr>
          <a:xfrm>
            <a:off x="6810543" y="3665186"/>
            <a:ext cx="3504399" cy="2508379"/>
            <a:chOff x="8053556" y="1171281"/>
            <a:chExt cx="3504399" cy="2508379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CA7EF41-D27B-4CEE-8739-8E41E4186ED1}"/>
                </a:ext>
              </a:extLst>
            </p:cNvPr>
            <p:cNvSpPr txBox="1"/>
            <p:nvPr/>
          </p:nvSpPr>
          <p:spPr>
            <a:xfrm>
              <a:off x="8053556" y="11712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3" name="Text Placeholder 10">
              <a:extLst>
                <a:ext uri="{FF2B5EF4-FFF2-40B4-BE49-F238E27FC236}">
                  <a16:creationId xmlns:a16="http://schemas.microsoft.com/office/drawing/2014/main" id="{72D00E2E-B236-4934-B9EE-27C121B25002}"/>
                </a:ext>
              </a:extLst>
            </p:cNvPr>
            <p:cNvSpPr txBox="1">
              <a:spLocks/>
            </p:cNvSpPr>
            <p:nvPr/>
          </p:nvSpPr>
          <p:spPr>
            <a:xfrm>
              <a:off x="8069106" y="1509835"/>
              <a:ext cx="3488849" cy="2169825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API 2 : </a:t>
              </a:r>
              <a:r>
                <a:rPr lang="en-US" sz="1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Météo</a:t>
              </a:r>
              <a:endPara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fr-FR" sz="1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C’est une API qui fournit des informations sur des données météorologiques selon la localité et la ville.</a:t>
              </a:r>
              <a:endPara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B5D44B-BEF1-40FE-ABA8-905639BE08C9}"/>
              </a:ext>
            </a:extLst>
          </p:cNvPr>
          <p:cNvGrpSpPr/>
          <p:nvPr/>
        </p:nvGrpSpPr>
        <p:grpSpPr>
          <a:xfrm rot="5400000">
            <a:off x="212664" y="6184686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12CCCA4-9F7C-4AA4-A638-D5687538E707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F12E3F0-618E-4F1B-BCA4-0C3C2396A295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CE40E2-1952-4475-A708-201474D350D4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2D00F8B-194E-40C7-A793-57010C4E4853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B51B48-4D58-41D3-9774-D0DDD62511E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C20BEB-5E15-4B81-9C87-269FB473233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DE86EFA-1F1B-441A-873E-46BC2980CE35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19E758-3EEC-44F4-A59E-D630A3A99B5E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3E2FA2-5964-47BD-B95F-57F527A1266F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FCC675-1B2A-407E-9463-3FF127BFE54D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5075A6-E957-4A56-8143-44DF30AB8368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75EF5A41-EA8B-4BBE-BA21-D961C1BE853B}"/>
              </a:ext>
            </a:extLst>
          </p:cNvPr>
          <p:cNvSpPr/>
          <p:nvPr/>
        </p:nvSpPr>
        <p:spPr>
          <a:xfrm rot="7200000">
            <a:off x="11592046" y="323605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27CE428F-C4A2-4D9C-AA32-60E39629F358}"/>
              </a:ext>
            </a:extLst>
          </p:cNvPr>
          <p:cNvSpPr/>
          <p:nvPr/>
        </p:nvSpPr>
        <p:spPr>
          <a:xfrm>
            <a:off x="253473" y="36113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A5E8AA-AB77-4CEB-81A3-AEB9DB0185A0}"/>
              </a:ext>
            </a:extLst>
          </p:cNvPr>
          <p:cNvSpPr/>
          <p:nvPr/>
        </p:nvSpPr>
        <p:spPr>
          <a:xfrm rot="18000000">
            <a:off x="5411990" y="6341675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 Placeholder 10">
            <a:extLst>
              <a:ext uri="{FF2B5EF4-FFF2-40B4-BE49-F238E27FC236}">
                <a16:creationId xmlns:a16="http://schemas.microsoft.com/office/drawing/2014/main" id="{3123D254-EA1E-4D25-B0AD-21126CF987E2}"/>
              </a:ext>
            </a:extLst>
          </p:cNvPr>
          <p:cNvSpPr txBox="1">
            <a:spLocks/>
          </p:cNvSpPr>
          <p:nvPr/>
        </p:nvSpPr>
        <p:spPr>
          <a:xfrm>
            <a:off x="134200" y="2600762"/>
            <a:ext cx="3740683" cy="175432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Notre architecture hautement performante est composée de plusieurs éléments clés qui travaillent ensemble pour traiter efficacement nos différentes APIs.</a:t>
            </a:r>
            <a:endParaRPr lang="en-US" sz="1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7B822-04EF-44BA-A6A6-E2DE98472F25}"/>
              </a:ext>
            </a:extLst>
          </p:cNvPr>
          <p:cNvSpPr txBox="1"/>
          <p:nvPr/>
        </p:nvSpPr>
        <p:spPr>
          <a:xfrm>
            <a:off x="760766" y="441391"/>
            <a:ext cx="5281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résentation de l’architecture</a:t>
            </a:r>
          </a:p>
        </p:txBody>
      </p:sp>
      <p:pic>
        <p:nvPicPr>
          <p:cNvPr id="19" name="Espace réservé pour une image  1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5868"/>
          <a:stretch>
            <a:fillRect/>
          </a:stretch>
        </p:blipFill>
        <p:spPr>
          <a:xfrm>
            <a:off x="4044973" y="1595721"/>
            <a:ext cx="7683705" cy="4599991"/>
          </a:xfrm>
        </p:spPr>
      </p:pic>
    </p:spTree>
    <p:extLst>
      <p:ext uri="{BB962C8B-B14F-4D97-AF65-F5344CB8AC3E}">
        <p14:creationId xmlns:p14="http://schemas.microsoft.com/office/powerpoint/2010/main" val="150065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B5D44B-BEF1-40FE-ABA8-905639BE08C9}"/>
              </a:ext>
            </a:extLst>
          </p:cNvPr>
          <p:cNvGrpSpPr/>
          <p:nvPr/>
        </p:nvGrpSpPr>
        <p:grpSpPr>
          <a:xfrm rot="5400000">
            <a:off x="212664" y="6184686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12CCCA4-9F7C-4AA4-A638-D5687538E707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F12E3F0-618E-4F1B-BCA4-0C3C2396A295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CE40E2-1952-4475-A708-201474D350D4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2D00F8B-194E-40C7-A793-57010C4E4853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8B51B48-4D58-41D3-9774-D0DDD62511E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1C20BEB-5E15-4B81-9C87-269FB473233A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DE86EFA-1F1B-441A-873E-46BC2980CE35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19E758-3EEC-44F4-A59E-D630A3A99B5E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43E2FA2-5964-47BD-B95F-57F527A1266F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FCC675-1B2A-407E-9463-3FF127BFE54D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5075A6-E957-4A56-8143-44DF30AB8368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75EF5A41-EA8B-4BBE-BA21-D961C1BE853B}"/>
              </a:ext>
            </a:extLst>
          </p:cNvPr>
          <p:cNvSpPr/>
          <p:nvPr/>
        </p:nvSpPr>
        <p:spPr>
          <a:xfrm rot="7200000">
            <a:off x="11592046" y="323605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Isosceles Triangle 160">
            <a:extLst>
              <a:ext uri="{FF2B5EF4-FFF2-40B4-BE49-F238E27FC236}">
                <a16:creationId xmlns:a16="http://schemas.microsoft.com/office/drawing/2014/main" id="{27CE428F-C4A2-4D9C-AA32-60E39629F358}"/>
              </a:ext>
            </a:extLst>
          </p:cNvPr>
          <p:cNvSpPr/>
          <p:nvPr/>
        </p:nvSpPr>
        <p:spPr>
          <a:xfrm>
            <a:off x="253473" y="36113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5EA5E8AA-AB77-4CEB-81A3-AEB9DB0185A0}"/>
              </a:ext>
            </a:extLst>
          </p:cNvPr>
          <p:cNvSpPr/>
          <p:nvPr/>
        </p:nvSpPr>
        <p:spPr>
          <a:xfrm rot="18000000">
            <a:off x="5411990" y="6341675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7B822-04EF-44BA-A6A6-E2DE98472F25}"/>
              </a:ext>
            </a:extLst>
          </p:cNvPr>
          <p:cNvSpPr txBox="1"/>
          <p:nvPr/>
        </p:nvSpPr>
        <p:spPr>
          <a:xfrm>
            <a:off x="959364" y="233891"/>
            <a:ext cx="1019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VISUALISATION </a:t>
            </a:r>
            <a:endParaRPr lang="en-US" sz="44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76CB74-4CB7-4D40-874F-AB888002699E}"/>
              </a:ext>
            </a:extLst>
          </p:cNvPr>
          <p:cNvSpPr txBox="1"/>
          <p:nvPr/>
        </p:nvSpPr>
        <p:spPr>
          <a:xfrm>
            <a:off x="747504" y="959253"/>
            <a:ext cx="1113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OMPARAISON entre le </a:t>
            </a:r>
            <a:r>
              <a:rPr lang="en-US" sz="2000" spc="300" dirty="0" err="1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</a:t>
            </a:r>
            <a:r>
              <a:rPr lang="en-US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velos disponible sur la commune de </a:t>
            </a:r>
            <a:r>
              <a:rPr lang="en-US" sz="2000" spc="300" dirty="0" err="1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paris</a:t>
            </a:r>
            <a:r>
              <a:rPr lang="en-US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la Moyenne du vent </a:t>
            </a:r>
            <a:r>
              <a:rPr lang="en-US" sz="2000" spc="300" dirty="0" err="1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ainsi</a:t>
            </a:r>
            <a:r>
              <a:rPr lang="en-US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ma Moyenne de la </a:t>
            </a:r>
            <a:r>
              <a:rPr lang="en-US" sz="2000" spc="300" dirty="0" err="1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tempèrature</a:t>
            </a:r>
            <a:r>
              <a:rPr lang="en-US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EDE92B-377E-C0A3-74C7-ACE71BD3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5" y="1723048"/>
            <a:ext cx="11235354" cy="490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3D58E23-AFF8-417C-A949-563C9DADF569}"/>
              </a:ext>
            </a:extLst>
          </p:cNvPr>
          <p:cNvGrpSpPr/>
          <p:nvPr/>
        </p:nvGrpSpPr>
        <p:grpSpPr>
          <a:xfrm>
            <a:off x="514962" y="139591"/>
            <a:ext cx="7826177" cy="5202868"/>
            <a:chOff x="3352799" y="543955"/>
            <a:chExt cx="7826177" cy="577645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3C5390F-843D-4CC6-8DAB-806A54C2C8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4871" y="2193806"/>
              <a:ext cx="5624105" cy="1286486"/>
              <a:chOff x="4349221" y="2692156"/>
              <a:chExt cx="6736224" cy="154088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F081D14-A631-4ABF-A924-0416CB121A5E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EAC3E57-137A-4D5A-B85C-27D1C91BE493}"/>
                  </a:ext>
                </a:extLst>
              </p:cNvPr>
              <p:cNvSpPr/>
              <p:nvPr/>
            </p:nvSpPr>
            <p:spPr>
              <a:xfrm rot="8779768">
                <a:off x="9665591" y="3429330"/>
                <a:ext cx="1419854" cy="80370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BECDB9EC-AF5F-4D33-8C88-DA74EA6F098A}"/>
                  </a:ext>
                </a:extLst>
              </p:cNvPr>
              <p:cNvSpPr/>
              <p:nvPr/>
            </p:nvSpPr>
            <p:spPr>
              <a:xfrm rot="18900000">
                <a:off x="4349221" y="2692156"/>
                <a:ext cx="1576389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9E48F37-4FFC-41F1-8370-9749CBCB47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8280" y="4811975"/>
              <a:ext cx="2794975" cy="1508433"/>
              <a:chOff x="4353304" y="2681629"/>
              <a:chExt cx="3347658" cy="180671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BF2197E-B06A-4528-8374-84ABC259A8E5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25F0659-EBB0-46AD-B940-880D3566172A}"/>
                  </a:ext>
                </a:extLst>
              </p:cNvPr>
              <p:cNvSpPr/>
              <p:nvPr/>
            </p:nvSpPr>
            <p:spPr>
              <a:xfrm rot="2700000">
                <a:off x="4331624" y="3338200"/>
                <a:ext cx="1576388" cy="72389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9D9602A2-2B2A-45E9-B338-53C0384A253A}"/>
                  </a:ext>
                </a:extLst>
              </p:cNvPr>
              <p:cNvSpPr/>
              <p:nvPr/>
            </p:nvSpPr>
            <p:spPr>
              <a:xfrm rot="18900000">
                <a:off x="4353304" y="2681629"/>
                <a:ext cx="1576389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D2D48A9-6144-4060-82C9-C84E4BE09EE2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3352799" y="543955"/>
              <a:ext cx="2788328" cy="1529133"/>
              <a:chOff x="4361266" y="2669671"/>
              <a:chExt cx="3339696" cy="1831506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F0D3753-2F8C-4EA8-A20C-09AD15EB3621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02AF7DFF-D034-42D2-B55E-6EB77584B219}"/>
                  </a:ext>
                </a:extLst>
              </p:cNvPr>
              <p:cNvSpPr/>
              <p:nvPr/>
            </p:nvSpPr>
            <p:spPr>
              <a:xfrm rot="2700000">
                <a:off x="4304620" y="3351034"/>
                <a:ext cx="1576387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E0443AF-4EA0-44FB-9E6D-255ED2C789AF}"/>
                  </a:ext>
                </a:extLst>
              </p:cNvPr>
              <p:cNvSpPr/>
              <p:nvPr/>
            </p:nvSpPr>
            <p:spPr>
              <a:xfrm rot="18900000">
                <a:off x="4361266" y="2669671"/>
                <a:ext cx="1552432" cy="72389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C7C3AEA-6CE9-45EA-93D2-926172A447C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3352799" y="3174864"/>
              <a:ext cx="2754002" cy="1542842"/>
              <a:chOff x="4402379" y="2648522"/>
              <a:chExt cx="3298583" cy="184792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983AA000-9225-4C4D-8F7C-3596DC10D5CF}"/>
                  </a:ext>
                </a:extLst>
              </p:cNvPr>
              <p:cNvSpPr/>
              <p:nvPr/>
            </p:nvSpPr>
            <p:spPr>
              <a:xfrm>
                <a:off x="4491037" y="3067050"/>
                <a:ext cx="3209925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AB9E3554-82D2-496F-BAA0-DB36C0155FC8}"/>
                  </a:ext>
                </a:extLst>
              </p:cNvPr>
              <p:cNvSpPr/>
              <p:nvPr/>
            </p:nvSpPr>
            <p:spPr>
              <a:xfrm rot="2700000">
                <a:off x="4320490" y="3346307"/>
                <a:ext cx="1576387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4601C88-70D8-4DE5-8F9B-857EF91650FA}"/>
                  </a:ext>
                </a:extLst>
              </p:cNvPr>
              <p:cNvSpPr/>
              <p:nvPr/>
            </p:nvSpPr>
            <p:spPr>
              <a:xfrm rot="18900000">
                <a:off x="4402379" y="2648522"/>
                <a:ext cx="1576389" cy="723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2ECE4537-2487-4713-8D75-BF5C7B6B6B62}"/>
              </a:ext>
            </a:extLst>
          </p:cNvPr>
          <p:cNvSpPr txBox="1">
            <a:spLocks/>
          </p:cNvSpPr>
          <p:nvPr/>
        </p:nvSpPr>
        <p:spPr>
          <a:xfrm>
            <a:off x="7435090" y="4371263"/>
            <a:ext cx="4241949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technologies choisies utilisées pour la réalisation du pipeline big data fonctionnel.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427078-AEE5-421D-BE58-76FA712999B0}"/>
              </a:ext>
            </a:extLst>
          </p:cNvPr>
          <p:cNvGrpSpPr/>
          <p:nvPr/>
        </p:nvGrpSpPr>
        <p:grpSpPr>
          <a:xfrm rot="5400000">
            <a:off x="11464169" y="7673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4905D0-2957-4A42-81C2-8598295E8C06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10A780-9C66-4FA4-805F-D78B1D7132D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A91096-A656-4746-BCD6-6E214F4707C8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5A9ABB-4718-4D2C-85A6-34D44DA12AA7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553123A-DFB6-4689-B6F3-79006A4FFD4D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B446737-D66D-420B-A2C1-DD234D01087F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0AD4CCB-8CE2-463B-BF4C-9A1776857711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289E4CE-196C-434B-A0D1-D5AC270EF3F7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3C12159-A3E9-48C7-A1F6-2A67CF61ADCB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CD4724-AF4D-4331-8176-E295024A56F4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98D5ADE-51E8-428F-A365-B42BEC7578FA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6D4C7FB-9F49-4640-A0CC-4BCCA9795C37}"/>
              </a:ext>
            </a:extLst>
          </p:cNvPr>
          <p:cNvSpPr/>
          <p:nvPr/>
        </p:nvSpPr>
        <p:spPr>
          <a:xfrm>
            <a:off x="58504" y="67471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020A8DE-A758-4F93-9057-38C2DFEB4CF8}"/>
              </a:ext>
            </a:extLst>
          </p:cNvPr>
          <p:cNvGrpSpPr/>
          <p:nvPr/>
        </p:nvGrpSpPr>
        <p:grpSpPr>
          <a:xfrm>
            <a:off x="11315787" y="6218663"/>
            <a:ext cx="1154422" cy="1154422"/>
            <a:chOff x="3716896" y="4792293"/>
            <a:chExt cx="830412" cy="83041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17D22B7-DF17-4DE3-8776-B904A7AAED67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FDD31AF-4270-4B6C-A849-FDC96B81C4A4}"/>
                </a:ext>
              </a:extLst>
            </p:cNvPr>
            <p:cNvSpPr/>
            <p:nvPr/>
          </p:nvSpPr>
          <p:spPr>
            <a:xfrm>
              <a:off x="3803489" y="4878885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7496459-D86B-49E9-9D65-8D6837E232E7}"/>
              </a:ext>
            </a:extLst>
          </p:cNvPr>
          <p:cNvSpPr txBox="1"/>
          <p:nvPr/>
        </p:nvSpPr>
        <p:spPr>
          <a:xfrm>
            <a:off x="6753800" y="3688036"/>
            <a:ext cx="5607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TECHNOLOGIES UTILISEES</a:t>
            </a:r>
            <a:endParaRPr lang="en-US" sz="3200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A5E4204-A5FE-4313-A157-3B01D5294E25}"/>
              </a:ext>
            </a:extLst>
          </p:cNvPr>
          <p:cNvSpPr/>
          <p:nvPr/>
        </p:nvSpPr>
        <p:spPr>
          <a:xfrm rot="18000000">
            <a:off x="209627" y="635876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89284B-31CE-4B58-9095-3B5C43669248}"/>
              </a:ext>
            </a:extLst>
          </p:cNvPr>
          <p:cNvSpPr txBox="1"/>
          <p:nvPr/>
        </p:nvSpPr>
        <p:spPr>
          <a:xfrm>
            <a:off x="641223" y="758055"/>
            <a:ext cx="1890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DE5C38-02ED-41A9-8F7F-0155F5D9BE2F}"/>
              </a:ext>
            </a:extLst>
          </p:cNvPr>
          <p:cNvSpPr txBox="1"/>
          <p:nvPr/>
        </p:nvSpPr>
        <p:spPr>
          <a:xfrm>
            <a:off x="733331" y="3117655"/>
            <a:ext cx="154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MongoDB</a:t>
            </a:r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Atlas 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FC3770-1EF4-4A92-A71E-015D3896D884}"/>
              </a:ext>
            </a:extLst>
          </p:cNvPr>
          <p:cNvSpPr txBox="1"/>
          <p:nvPr/>
        </p:nvSpPr>
        <p:spPr>
          <a:xfrm>
            <a:off x="4092687" y="1988052"/>
            <a:ext cx="830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5C1B83-8AB9-4458-A437-F6DF61670E20}"/>
              </a:ext>
            </a:extLst>
          </p:cNvPr>
          <p:cNvSpPr txBox="1"/>
          <p:nvPr/>
        </p:nvSpPr>
        <p:spPr>
          <a:xfrm>
            <a:off x="3982747" y="4354160"/>
            <a:ext cx="1182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OWER BI</a:t>
            </a:r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18900C02-09F2-46F1-B2B7-870D4876C4E1}"/>
              </a:ext>
            </a:extLst>
          </p:cNvPr>
          <p:cNvSpPr txBox="1">
            <a:spLocks/>
          </p:cNvSpPr>
          <p:nvPr/>
        </p:nvSpPr>
        <p:spPr>
          <a:xfrm>
            <a:off x="3268686" y="396392"/>
            <a:ext cx="4761738" cy="9233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Utilisé pour nos traitements et pour accéder à nos </a:t>
            </a:r>
            <a:r>
              <a:rPr lang="fr-FR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topics</a:t>
            </a:r>
            <a:r>
              <a:rPr lang="fr-FR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Kafka et établir une connexion avec la base de données </a:t>
            </a:r>
            <a:r>
              <a:rPr lang="fr-FR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MongoDB</a:t>
            </a:r>
            <a:r>
              <a:rPr lang="fr-FR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hébergée sur Mongo Atlas pour stocker nos données.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3A1E105C-6AAE-4630-A6A3-43AD1ADC2DDA}"/>
              </a:ext>
            </a:extLst>
          </p:cNvPr>
          <p:cNvSpPr txBox="1">
            <a:spLocks/>
          </p:cNvSpPr>
          <p:nvPr/>
        </p:nvSpPr>
        <p:spPr>
          <a:xfrm>
            <a:off x="3312068" y="2840414"/>
            <a:ext cx="3082421" cy="88941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MongoDB</a:t>
            </a:r>
            <a:r>
              <a:rPr lang="fr-FR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Atlas est un service </a:t>
            </a:r>
            <a:r>
              <a:rPr lang="fr-FR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</a:t>
            </a:r>
            <a:r>
              <a:rPr lang="fr-FR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base de données qui permet de stocker et de gérer des données dans le </a:t>
            </a:r>
            <a:r>
              <a:rPr lang="fr-FR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 Placeholder 10">
            <a:extLst>
              <a:ext uri="{FF2B5EF4-FFF2-40B4-BE49-F238E27FC236}">
                <a16:creationId xmlns:a16="http://schemas.microsoft.com/office/drawing/2014/main" id="{CBC6274A-08F8-4E68-A431-FD956D598684}"/>
              </a:ext>
            </a:extLst>
          </p:cNvPr>
          <p:cNvSpPr txBox="1">
            <a:spLocks/>
          </p:cNvSpPr>
          <p:nvPr/>
        </p:nvSpPr>
        <p:spPr>
          <a:xfrm>
            <a:off x="0" y="1672621"/>
            <a:ext cx="2830943" cy="9233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Créer facilement des solutions de traitement par flux tolérantes aux pannes et évolutives par ça structure Master/</a:t>
            </a:r>
            <a:r>
              <a:rPr lang="fr-FR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workers</a:t>
            </a:r>
            <a:r>
              <a:rPr lang="fr-FR" sz="1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B0DB71A-4F74-4AED-94E8-E43450F6FE9C}"/>
              </a:ext>
            </a:extLst>
          </p:cNvPr>
          <p:cNvSpPr txBox="1">
            <a:spLocks/>
          </p:cNvSpPr>
          <p:nvPr/>
        </p:nvSpPr>
        <p:spPr>
          <a:xfrm>
            <a:off x="349277" y="4150147"/>
            <a:ext cx="2466967" cy="9233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sz="12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 de visualiser chaque élément dans son grand ensemble pour prendre une décision plus éclairée.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E0644B3-CA7A-4CBC-915F-1633A18E589A}"/>
              </a:ext>
            </a:extLst>
          </p:cNvPr>
          <p:cNvSpPr/>
          <p:nvPr/>
        </p:nvSpPr>
        <p:spPr>
          <a:xfrm rot="7200000">
            <a:off x="11717155" y="6546932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19DE73-E15B-C094-1636-91777CBCC1D5}"/>
              </a:ext>
            </a:extLst>
          </p:cNvPr>
          <p:cNvSpPr/>
          <p:nvPr/>
        </p:nvSpPr>
        <p:spPr>
          <a:xfrm rot="10800000">
            <a:off x="545121" y="5586358"/>
            <a:ext cx="2567806" cy="56597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CE46A-9FA0-A76A-3A67-E9CC8B80F1FE}"/>
              </a:ext>
            </a:extLst>
          </p:cNvPr>
          <p:cNvSpPr/>
          <p:nvPr/>
        </p:nvSpPr>
        <p:spPr>
          <a:xfrm rot="13500000">
            <a:off x="2003997" y="5340868"/>
            <a:ext cx="1196468" cy="604387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0EB07C-223B-35A1-24C2-E22B09A25220}"/>
              </a:ext>
            </a:extLst>
          </p:cNvPr>
          <p:cNvSpPr/>
          <p:nvPr/>
        </p:nvSpPr>
        <p:spPr>
          <a:xfrm rot="8100000">
            <a:off x="1933349" y="5840501"/>
            <a:ext cx="1258894" cy="6043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3517D-5685-A63C-85E8-75726FE70863}"/>
              </a:ext>
            </a:extLst>
          </p:cNvPr>
          <p:cNvSpPr txBox="1"/>
          <p:nvPr/>
        </p:nvSpPr>
        <p:spPr>
          <a:xfrm>
            <a:off x="633327" y="5699899"/>
            <a:ext cx="1898869" cy="33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  <a:endParaRPr lang="en-US" sz="1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96C9E2A-7206-1A44-41AC-695A69529901}"/>
              </a:ext>
            </a:extLst>
          </p:cNvPr>
          <p:cNvSpPr txBox="1">
            <a:spLocks/>
          </p:cNvSpPr>
          <p:nvPr/>
        </p:nvSpPr>
        <p:spPr>
          <a:xfrm>
            <a:off x="3112927" y="5524359"/>
            <a:ext cx="3640873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Quels sont les principaux atouts de Docker ?</a:t>
            </a:r>
          </a:p>
          <a:p>
            <a:pPr algn="l"/>
            <a:r>
              <a:rPr lang="fr-FR" sz="1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  <a:r>
              <a:rPr lang="fr-FR" sz="12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à l'avantage d'être bien plus léger qu'une machine virtuelle. Le lancement d'un conteneur est également plus rapide.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: Rounded Corners 31">
            <a:extLst>
              <a:ext uri="{FF2B5EF4-FFF2-40B4-BE49-F238E27FC236}">
                <a16:creationId xmlns:a16="http://schemas.microsoft.com/office/drawing/2014/main" id="{7F081D14-A631-4ABF-A924-0416CB121A5E}"/>
              </a:ext>
            </a:extLst>
          </p:cNvPr>
          <p:cNvSpPr/>
          <p:nvPr/>
        </p:nvSpPr>
        <p:spPr>
          <a:xfrm>
            <a:off x="5649555" y="1921963"/>
            <a:ext cx="2679981" cy="5443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33">
            <a:extLst>
              <a:ext uri="{FF2B5EF4-FFF2-40B4-BE49-F238E27FC236}">
                <a16:creationId xmlns:a16="http://schemas.microsoft.com/office/drawing/2014/main" id="{BECDB9EC-AF5F-4D33-8C88-DA74EA6F098A}"/>
              </a:ext>
            </a:extLst>
          </p:cNvPr>
          <p:cNvSpPr/>
          <p:nvPr/>
        </p:nvSpPr>
        <p:spPr>
          <a:xfrm rot="13887559">
            <a:off x="7172752" y="1529329"/>
            <a:ext cx="1316134" cy="5443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373432" y="1884093"/>
            <a:ext cx="351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Open Sans" panose="020B0606030504020204"/>
              </a:rPr>
              <a:t>Kafka est une plateforme de streaming de données distribuée qui permet de gérer les flux de données en temps réel entre des applications ou des systèmes différents.</a:t>
            </a:r>
          </a:p>
        </p:txBody>
      </p:sp>
      <p:sp>
        <p:nvSpPr>
          <p:cNvPr id="79" name="Rectangle: Rounded Corners 32">
            <a:extLst>
              <a:ext uri="{FF2B5EF4-FFF2-40B4-BE49-F238E27FC236}">
                <a16:creationId xmlns:a16="http://schemas.microsoft.com/office/drawing/2014/main" id="{AEAC3E57-137A-4D5A-B85C-27D1C91BE493}"/>
              </a:ext>
            </a:extLst>
          </p:cNvPr>
          <p:cNvSpPr/>
          <p:nvPr/>
        </p:nvSpPr>
        <p:spPr>
          <a:xfrm rot="13456926">
            <a:off x="2745925" y="2078671"/>
            <a:ext cx="1185443" cy="60438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537363" y="1953161"/>
            <a:ext cx="79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Open Sans" panose="020B0606030504020204"/>
              </a:rPr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1063012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84-creative-agency-2">
  <a:themeElements>
    <a:clrScheme name="Slidehelper - 1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E23A59"/>
      </a:accent1>
      <a:accent2>
        <a:srgbClr val="44ADAD"/>
      </a:accent2>
      <a:accent3>
        <a:srgbClr val="3E506B"/>
      </a:accent3>
      <a:accent4>
        <a:srgbClr val="FCC82B"/>
      </a:accent4>
      <a:accent5>
        <a:srgbClr val="0F5E8C"/>
      </a:accent5>
      <a:accent6>
        <a:srgbClr val="EFECCA"/>
      </a:accent6>
      <a:hlink>
        <a:srgbClr val="E23A59"/>
      </a:hlink>
      <a:folHlink>
        <a:srgbClr val="44ADA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629</Words>
  <Application>Microsoft Office PowerPoint</Application>
  <PresentationFormat>Grand écran</PresentationFormat>
  <Paragraphs>108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Open Sans</vt:lpstr>
      <vt:lpstr>Open Sans SemiBold</vt:lpstr>
      <vt:lpstr>30184-creative-agency-2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30184-creative-agency-2</dc:title>
  <dc:creator/>
  <cp:lastModifiedBy>BENMECHICHE Khaled</cp:lastModifiedBy>
  <cp:revision>52</cp:revision>
  <dcterms:created xsi:type="dcterms:W3CDTF">2021-02-28T07:44:47Z</dcterms:created>
  <dcterms:modified xsi:type="dcterms:W3CDTF">2023-04-06T13:54:20Z</dcterms:modified>
</cp:coreProperties>
</file>