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>
        <p:scale>
          <a:sx n="66" d="100"/>
          <a:sy n="66" d="100"/>
        </p:scale>
        <p:origin x="-1930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2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0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CE14-84DA-4CC0-A6FD-A385289F49B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3A02-4408-4343-88AF-3064108C7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692696"/>
            <a:ext cx="7376864" cy="24482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Презентация проекта для конкурса</a:t>
            </a:r>
            <a:r>
              <a:rPr lang="en-US" sz="3600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PROF</a:t>
            </a:r>
            <a:r>
              <a:rPr lang="ru-RU" sz="3600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мастерства: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«Разработка веб сервиса для оформления заявок в банк» </a:t>
            </a:r>
            <a:endParaRPr lang="ru-RU" sz="360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0374"/>
              </p:ext>
            </p:extLst>
          </p:nvPr>
        </p:nvGraphicFramePr>
        <p:xfrm>
          <a:off x="5173773" y="6216723"/>
          <a:ext cx="3744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cs typeface="Segoe UI Light" pitchFamily="34" charset="0"/>
                        </a:rPr>
                        <a:t>Подготовлено командой «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cs typeface="Segoe UI Light" pitchFamily="34" charset="0"/>
                        </a:rPr>
                        <a:t>IT-club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Segoe UI Light" pitchFamily="34" charset="0"/>
                          <a:cs typeface="Segoe UI Light" pitchFamily="34" charset="0"/>
                        </a:rPr>
                        <a:t>»</a:t>
                      </a:r>
                      <a:endParaRPr lang="ru-RU" dirty="0">
                        <a:solidFill>
                          <a:schemeClr val="tx1"/>
                        </a:solidFill>
                        <a:latin typeface="Segoe UI Light" pitchFamily="34" charset="0"/>
                        <a:cs typeface="Segoe UI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благодарности</a:t>
            </a:r>
            <a:endParaRPr lang="ru-RU" dirty="0"/>
          </a:p>
        </p:txBody>
      </p:sp>
      <p:pic>
        <p:nvPicPr>
          <p:cNvPr id="2050" name="Picture 2" descr="C:\Users\cthul\Desktop\страдания\Accenture-Logo-PN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4071442" cy="22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остовский-на-Дону колледж связи и информатики и другие колледжи  Ростова-на-Дону на сайте ВсеКолледжи.Р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6" y="19168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5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конец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420888"/>
            <a:ext cx="8208912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/>
              <a:t>Команда «</a:t>
            </a:r>
            <a:r>
              <a:rPr lang="en-US" sz="4400" dirty="0" smtClean="0"/>
              <a:t>IT-club</a:t>
            </a:r>
            <a:r>
              <a:rPr lang="ru-RU" sz="4400" dirty="0" smtClean="0"/>
              <a:t>» закончила 		    своё выступление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1838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66590"/>
            <a:ext cx="8229600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900" dirty="0" smtClean="0">
                <a:latin typeface="Segoe UI Light" pitchFamily="34" charset="0"/>
                <a:cs typeface="Segoe UI Light" pitchFamily="34" charset="0"/>
              </a:rPr>
              <a:t>Нашей задачей в целях данного проекта стала реализация такого программного продукта как «</a:t>
            </a:r>
            <a:r>
              <a:rPr lang="en-US" sz="3900" dirty="0" smtClean="0">
                <a:latin typeface="Segoe UI Light" pitchFamily="34" charset="0"/>
                <a:cs typeface="Segoe UI Light" pitchFamily="34" charset="0"/>
              </a:rPr>
              <a:t>Web-</a:t>
            </a:r>
            <a:r>
              <a:rPr lang="ru-RU" sz="3900" dirty="0" smtClean="0">
                <a:latin typeface="Segoe UI Light" pitchFamily="34" charset="0"/>
                <a:cs typeface="Segoe UI Light" pitchFamily="34" charset="0"/>
              </a:rPr>
              <a:t> сервис для оформления заявок в банк»</a:t>
            </a:r>
          </a:p>
          <a:p>
            <a:pPr marL="0" indent="0">
              <a:buNone/>
            </a:pPr>
            <a:endParaRPr lang="ru-RU" sz="3900" dirty="0" smtClean="0">
              <a:latin typeface="Segoe UI Light" pitchFamily="34" charset="0"/>
              <a:cs typeface="Segoe UI Light" pitchFamily="34" charset="0"/>
            </a:endParaRPr>
          </a:p>
          <a:p>
            <a:pPr marL="0" indent="0">
              <a:buNone/>
            </a:pPr>
            <a:r>
              <a:rPr lang="ru-RU" sz="3000" dirty="0" smtClean="0">
                <a:latin typeface="Segoe UI Light" pitchFamily="34" charset="0"/>
                <a:cs typeface="Segoe UI Light" pitchFamily="34" charset="0"/>
              </a:rPr>
              <a:t>Его основные цели:</a:t>
            </a:r>
            <a:endParaRPr lang="ru-RU" dirty="0" smtClean="0">
              <a:latin typeface="Segoe UI Light" pitchFamily="34" charset="0"/>
              <a:cs typeface="Segoe UI Light" pitchFamily="34" charset="0"/>
            </a:endParaRPr>
          </a:p>
          <a:p>
            <a:pPr lvl="0"/>
            <a:r>
              <a:rPr lang="ru-RU" sz="2800" dirty="0" smtClean="0">
                <a:latin typeface="Segoe UI Light" pitchFamily="34" charset="0"/>
                <a:cs typeface="Segoe UI Light" pitchFamily="34" charset="0"/>
              </a:rPr>
              <a:t>Разработка макета </a:t>
            </a:r>
            <a:r>
              <a:rPr lang="en-US" sz="2800" dirty="0">
                <a:latin typeface="Segoe UI Light" pitchFamily="34" charset="0"/>
                <a:cs typeface="Segoe UI Light" pitchFamily="34" charset="0"/>
              </a:rPr>
              <a:t>WEB </a:t>
            </a:r>
            <a:r>
              <a:rPr lang="ru-RU" sz="2800" dirty="0">
                <a:latin typeface="Segoe UI Light" pitchFamily="34" charset="0"/>
                <a:cs typeface="Segoe UI Light" pitchFamily="34" charset="0"/>
              </a:rPr>
              <a:t>сайта, с функцией оформления кредитных розничных заявок в банк</a:t>
            </a:r>
          </a:p>
          <a:p>
            <a:pPr lvl="0"/>
            <a:r>
              <a:rPr lang="ru-RU" sz="2800" dirty="0" smtClean="0">
                <a:latin typeface="Segoe UI Light" pitchFamily="34" charset="0"/>
                <a:cs typeface="Segoe UI Light" pitchFamily="34" charset="0"/>
              </a:rPr>
              <a:t>Система </a:t>
            </a:r>
            <a:r>
              <a:rPr lang="ru-RU" sz="2800" dirty="0">
                <a:latin typeface="Segoe UI Light" pitchFamily="34" charset="0"/>
                <a:cs typeface="Segoe UI Light" pitchFamily="34" charset="0"/>
              </a:rPr>
              <a:t>авторизации пользователя в систему</a:t>
            </a:r>
          </a:p>
          <a:p>
            <a:pPr lvl="0"/>
            <a:r>
              <a:rPr lang="ru-RU" sz="2800" dirty="0">
                <a:latin typeface="Segoe UI Light" pitchFamily="34" charset="0"/>
                <a:cs typeface="Segoe UI Light" pitchFamily="34" charset="0"/>
              </a:rPr>
              <a:t>Итоговый проект нужно выложить в </a:t>
            </a:r>
            <a:r>
              <a:rPr lang="en-US" sz="2800" dirty="0" err="1">
                <a:latin typeface="Segoe UI Light" pitchFamily="34" charset="0"/>
                <a:cs typeface="Segoe UI Light" pitchFamily="34" charset="0"/>
              </a:rPr>
              <a:t>Docker</a:t>
            </a:r>
            <a:r>
              <a:rPr lang="ru-RU" sz="2800" dirty="0">
                <a:latin typeface="Segoe UI Light" pitchFamily="34" charset="0"/>
                <a:cs typeface="Segoe UI Light" pitchFamily="34" charset="0"/>
              </a:rPr>
              <a:t>- </a:t>
            </a:r>
            <a:r>
              <a:rPr lang="en-US" sz="2800" dirty="0" err="1">
                <a:latin typeface="Segoe UI Light" pitchFamily="34" charset="0"/>
                <a:cs typeface="Segoe UI Light" pitchFamily="34" charset="0"/>
              </a:rPr>
              <a:t>GitHub</a:t>
            </a:r>
            <a:endParaRPr lang="ru-RU" sz="2800" dirty="0">
              <a:latin typeface="Segoe UI Light" pitchFamily="34" charset="0"/>
              <a:cs typeface="Segoe UI Light" pitchFamily="34" charset="0"/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28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Segoe UI Light" pitchFamily="34" charset="0"/>
                <a:cs typeface="Segoe UI Light" pitchFamily="34" charset="0"/>
              </a:rPr>
              <a:t>При реализации данного проекта мы использовали такие технологии и языки программирования как:</a:t>
            </a:r>
            <a:endParaRPr lang="ru-RU" sz="32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074" name="Picture 2" descr="C:\Users\cthul\Desktop\страдания\1280px-Sass_Logo_Colo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12" y="3960419"/>
            <a:ext cx="25922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thul\Desktop\страдания\1920px-Webpa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57" y="2550830"/>
            <a:ext cx="4824536" cy="187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thul\Desktop\страдания\CSS3_logo_and_wordmark.svg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7072"/>
            <a:ext cx="1296144" cy="1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thul\Desktop\страдания\Express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3137095" cy="9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thul\Desktop\страдания\512px-HTML5_logo_and_wordmark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8409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thul\Desktop\страдания\600px-JavaScript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90124"/>
            <a:ext cx="1263012" cy="12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thul\Desktop\страдания\Github_logo_PNG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00" y="5341711"/>
            <a:ext cx="1678935" cy="151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thul\Downloads\docker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21630"/>
            <a:ext cx="1697856" cy="14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13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9-56.userapi.com/impf/KAwqZPg0b8RAQmicWYERfvBf5M69LKc7W68CRg/kMgyx_BJHrw.jpg?size=994x577&amp;quality=96&amp;sign=09aafc06ce8e9ffd3e12d89a4b555af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16620"/>
            <a:ext cx="8592889" cy="49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5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9"/>
            <a:ext cx="8640960" cy="23042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реализации нашего программного продукта мы опирались исключительно на дизайн передовых банковских систем, хоть мы и старались найти собственную «изюминку»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9917"/>
            <a:ext cx="2505344" cy="406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C:\Users\cthul\Desktop\страдания\kk7Qi02FN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72" y="2797679"/>
            <a:ext cx="6192688" cy="29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cthul\Desktop\страдания\naaS9FVE3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92" y="4957919"/>
            <a:ext cx="5040560" cy="38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29925"/>
              </p:ext>
            </p:extLst>
          </p:nvPr>
        </p:nvGraphicFramePr>
        <p:xfrm>
          <a:off x="323528" y="2336304"/>
          <a:ext cx="2399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u="none" dirty="0" smtClean="0">
                          <a:solidFill>
                            <a:schemeClr val="tx1"/>
                          </a:solidFill>
                        </a:rPr>
                        <a:t>Интерфейс оформления кредита</a:t>
                      </a:r>
                      <a:endParaRPr lang="ru-RU" sz="1200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24875"/>
              </p:ext>
            </p:extLst>
          </p:nvPr>
        </p:nvGraphicFramePr>
        <p:xfrm>
          <a:off x="3059832" y="2708920"/>
          <a:ext cx="239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u="none" dirty="0" smtClean="0">
                          <a:solidFill>
                            <a:schemeClr val="tx1"/>
                          </a:solidFill>
                        </a:rPr>
                        <a:t>Личный</a:t>
                      </a:r>
                      <a:r>
                        <a:rPr lang="ru-RU" sz="1200" b="0" i="1" u="none" baseline="0" dirty="0" smtClean="0">
                          <a:solidFill>
                            <a:schemeClr val="tx1"/>
                          </a:solidFill>
                        </a:rPr>
                        <a:t> кабинет пользователя</a:t>
                      </a:r>
                      <a:endParaRPr lang="ru-RU" sz="1200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1957"/>
              </p:ext>
            </p:extLst>
          </p:nvPr>
        </p:nvGraphicFramePr>
        <p:xfrm>
          <a:off x="6588224" y="2419077"/>
          <a:ext cx="2399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u="none" dirty="0" smtClean="0">
                          <a:solidFill>
                            <a:schemeClr val="tx1"/>
                          </a:solidFill>
                        </a:rPr>
                        <a:t>Авторизация и регистрация</a:t>
                      </a:r>
                      <a:endParaRPr lang="ru-RU" sz="1200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77" y="3125733"/>
            <a:ext cx="3752190" cy="264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49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авторизация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Изначально предполагается создание аккаунта </a:t>
            </a:r>
            <a:r>
              <a:rPr lang="ru-RU" sz="2600" dirty="0" smtClean="0"/>
              <a:t>с помощью простой формы с </a:t>
            </a:r>
            <a:r>
              <a:rPr lang="ru-RU" sz="2600" dirty="0"/>
              <a:t>указанием полного ФИО, электронной почты и двойного подтверждения пароля </a:t>
            </a:r>
          </a:p>
          <a:p>
            <a:endParaRPr lang="ru-RU" dirty="0"/>
          </a:p>
        </p:txBody>
      </p:sp>
      <p:pic>
        <p:nvPicPr>
          <p:cNvPr id="5" name="Picture 9" descr="C:\Users\cthul\Desktop\страдания\kk7Qi02FN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6832" y="2917620"/>
            <a:ext cx="9577064" cy="51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cthul\Desktop\страдания\naaS9FVE3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597666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Процесс подачи заявки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Сразу же после авторизации или регистрации пользователь попадает на окно подачи заявки на оформление кредитования</a:t>
            </a:r>
            <a:endParaRPr lang="ru-RU" sz="2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59144"/>
            <a:ext cx="3600400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99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21488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Личный кабинет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Когда пользователь полностью заполнит форму по заявке кредита, он может перейти в свой личный кабинет и там посмотреть все свои заявки, конечное решение и более подробный просмотр каждой из своих заявок.</a:t>
            </a:r>
            <a:endParaRPr lang="ru-RU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35014"/>
            <a:ext cx="4427984" cy="3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4842"/>
            <a:ext cx="4572000" cy="324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34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 прошедшие 8 часов наша команда смогла </a:t>
            </a:r>
            <a:r>
              <a:rPr lang="ru-RU" dirty="0" smtClean="0"/>
              <a:t>реализовать</a:t>
            </a:r>
            <a:r>
              <a:rPr lang="en-US" dirty="0" smtClean="0"/>
              <a:t> </a:t>
            </a:r>
            <a:r>
              <a:rPr lang="ru-RU" dirty="0" smtClean="0"/>
              <a:t>систему ежемесячных выплат пользователя, систему авторизации, внешний вид системы авторизации, а также у нас получилось реализовать систему одобрения/отказа в кредите.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1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236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При реализации данного проекта мы использовали такие технологии и языки программирования как:</vt:lpstr>
      <vt:lpstr>ER-модель</vt:lpstr>
      <vt:lpstr>Презентация PowerPoint</vt:lpstr>
      <vt:lpstr>авторизация</vt:lpstr>
      <vt:lpstr>Процесс подачи заявки</vt:lpstr>
      <vt:lpstr>Личный кабинет</vt:lpstr>
      <vt:lpstr>заключение</vt:lpstr>
      <vt:lpstr>Специальные благодарности</vt:lpstr>
      <vt:lpstr>конец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fish lmp</dc:creator>
  <cp:lastModifiedBy>fish lmp</cp:lastModifiedBy>
  <cp:revision>17</cp:revision>
  <dcterms:created xsi:type="dcterms:W3CDTF">2021-03-15T19:07:09Z</dcterms:created>
  <dcterms:modified xsi:type="dcterms:W3CDTF">2021-03-16T15:00:43Z</dcterms:modified>
</cp:coreProperties>
</file>