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BC3AC-CE88-4740-8099-37D49CF6FC2F}" type="datetimeFigureOut">
              <a:rPr lang="uk-UA" smtClean="0"/>
              <a:t>20.12.2021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46B2-971F-4379-876C-A84A1DE4F3F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2669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BB9A3BB-8CDB-4531-8002-ABC48A5A1E4D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FC1E-0C9B-4010-B8A5-B0C9A8644BEC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CF9A-0244-4ECB-8D81-D34BF1BE3F38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512-CF36-49D8-9E45-EA01E7C52790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AED724-E68D-494E-AC46-CBD819A57833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7B-A924-4169-9172-9BF753C96EAC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3145-B1A9-4F00-8EFD-4D175CA76220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3438-72D9-4F1C-A90B-721AEE78CAC1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4947-DFF0-4AF4-B2D6-A0BC63A604EC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AD2AA82-1613-4075-BE3F-1216BCE17BC5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A8778A9-002A-4828-BC9B-2F8DBAB0B1FD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AA5D768-D520-4176-89C5-FBC206244BE2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gHKm842VXeA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8522" y="966582"/>
            <a:ext cx="10318418" cy="4394988"/>
          </a:xfrm>
        </p:spPr>
        <p:txBody>
          <a:bodyPr/>
          <a:lstStyle/>
          <a:p>
            <a:r>
              <a:rPr lang="uk-UA" dirty="0" smtClean="0"/>
              <a:t>МОЯ </a:t>
            </a:r>
            <a:br>
              <a:rPr lang="uk-UA" dirty="0" smtClean="0"/>
            </a:br>
            <a:r>
              <a:rPr lang="uk-UA" dirty="0" smtClean="0"/>
              <a:t>школа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b="0" cap="small" dirty="0" smtClean="0">
                <a:latin typeface="+mj-lt"/>
              </a:rPr>
              <a:t>Літка Віталій М12</a:t>
            </a:r>
            <a:endParaRPr lang="uk-UA" b="0" cap="smal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190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cap="small" dirty="0" smtClean="0">
                <a:latin typeface="+mn-lt"/>
              </a:rPr>
              <a:t>Відео на тему моя школа</a:t>
            </a:r>
            <a:endParaRPr lang="uk-UA" cap="small" dirty="0">
              <a:latin typeface="+mn-lt"/>
            </a:endParaRPr>
          </a:p>
        </p:txBody>
      </p:sp>
      <p:pic>
        <p:nvPicPr>
          <p:cNvPr id="7" name="gHKm842VXeA"/>
          <p:cNvPicPr>
            <a:picLocks noGrp="1" noRot="1" noChangeAspect="1"/>
          </p:cNvPicPr>
          <p:nvPr>
            <p:ph sz="half"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08865" y="1882034"/>
            <a:ext cx="6239231" cy="4258556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z="2400" smtClean="0"/>
              <a:t>10</a:t>
            </a:fld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005751" y="6375679"/>
            <a:ext cx="442645" cy="345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664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Дякую за увагу</a:t>
            </a:r>
            <a:endParaRPr lang="uk-UA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Та бажаю вам гарного настрою</a:t>
            </a:r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2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cap="small" dirty="0" smtClean="0">
                <a:latin typeface="+mn-lt"/>
              </a:rPr>
              <a:t>Одеська </a:t>
            </a:r>
            <a:r>
              <a:rPr lang="ru-RU" sz="4400" cap="small" dirty="0" err="1" smtClean="0">
                <a:latin typeface="+mn-lt"/>
              </a:rPr>
              <a:t>загальноосвітня</a:t>
            </a:r>
            <a:r>
              <a:rPr lang="ru-RU" sz="4400" cap="small" dirty="0" smtClean="0">
                <a:latin typeface="+mn-lt"/>
              </a:rPr>
              <a:t> школа №45 І-ІІІ </a:t>
            </a:r>
            <a:r>
              <a:rPr lang="ru-RU" sz="4400" cap="small" dirty="0" err="1" smtClean="0">
                <a:latin typeface="+mn-lt"/>
              </a:rPr>
              <a:t>ступенів</a:t>
            </a:r>
            <a:r>
              <a:rPr lang="ru-RU" sz="4400" cap="small" dirty="0" smtClean="0">
                <a:latin typeface="+mn-lt"/>
              </a:rPr>
              <a:t> </a:t>
            </a:r>
            <a:r>
              <a:rPr lang="ru-RU" sz="4400" cap="small" dirty="0" err="1" smtClean="0">
                <a:latin typeface="+mn-lt"/>
              </a:rPr>
              <a:t>Одеської</a:t>
            </a:r>
            <a:r>
              <a:rPr lang="ru-RU" sz="4400" cap="small" dirty="0" smtClean="0">
                <a:latin typeface="+mn-lt"/>
              </a:rPr>
              <a:t> </a:t>
            </a:r>
            <a:r>
              <a:rPr lang="ru-RU" sz="4400" cap="small" dirty="0" err="1" smtClean="0">
                <a:latin typeface="+mn-lt"/>
              </a:rPr>
              <a:t>міської</a:t>
            </a:r>
            <a:r>
              <a:rPr lang="ru-RU" sz="4400" cap="small" dirty="0" smtClean="0">
                <a:latin typeface="+mn-lt"/>
              </a:rPr>
              <a:t> ради </a:t>
            </a:r>
            <a:r>
              <a:rPr lang="ru-RU" sz="4400" cap="small" dirty="0" err="1" smtClean="0">
                <a:latin typeface="+mn-lt"/>
              </a:rPr>
              <a:t>Одеської</a:t>
            </a:r>
            <a:r>
              <a:rPr lang="ru-RU" sz="4400" cap="small" dirty="0" smtClean="0">
                <a:latin typeface="+mn-lt"/>
              </a:rPr>
              <a:t> </a:t>
            </a:r>
            <a:r>
              <a:rPr lang="ru-RU" sz="4400" cap="small" dirty="0" err="1" smtClean="0">
                <a:latin typeface="+mn-lt"/>
              </a:rPr>
              <a:t>області</a:t>
            </a:r>
            <a:r>
              <a:rPr lang="uk-UA" dirty="0"/>
              <a:t/>
            </a:r>
            <a:br>
              <a:rPr lang="uk-UA" dirty="0"/>
            </a:br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9106" y="2344696"/>
            <a:ext cx="4800600" cy="3600450"/>
          </a:xfrm>
        </p:spPr>
      </p:pic>
      <p:sp>
        <p:nvSpPr>
          <p:cNvPr id="8" name="Объект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Школа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збудована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у 1961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році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З 01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січня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1962 року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була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відкрита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восьмирічна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загальноосвітня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трудова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політехнічна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школа,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якій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було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присвоєно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№45. Укомплектовано школу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учнями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рахунок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розвантаження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шкіл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№19 та №130 у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складі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23-х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класів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та 920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учнів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Вперше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учні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сіли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парти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16 лютого 1962 року.</a:t>
            </a:r>
            <a:endParaRPr lang="uk-U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z="2400" smtClean="0"/>
              <a:t>2</a:t>
            </a:fld>
            <a:endParaRPr lang="en-US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1005751" y="6375679"/>
            <a:ext cx="442645" cy="345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064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400" cap="small" dirty="0" smtClean="0">
                <a:latin typeface="+mn-lt"/>
              </a:rPr>
              <a:t>Мій минулий клас та класний керівник </a:t>
            </a:r>
            <a:r>
              <a:rPr lang="uk-UA" sz="4400" cap="small" dirty="0" err="1" smtClean="0">
                <a:latin typeface="+mn-lt"/>
              </a:rPr>
              <a:t>Добріян</a:t>
            </a:r>
            <a:r>
              <a:rPr lang="uk-UA" sz="4400" cap="small" dirty="0" smtClean="0">
                <a:latin typeface="+mn-lt"/>
              </a:rPr>
              <a:t> Олександр Вікторович</a:t>
            </a:r>
            <a:endParaRPr lang="uk-UA" sz="4400" cap="small" dirty="0">
              <a:latin typeface="+mn-lt"/>
            </a:endParaRPr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8749" y="2286000"/>
            <a:ext cx="3623743" cy="3619500"/>
          </a:xfrm>
        </p:spPr>
      </p:pic>
      <p:pic>
        <p:nvPicPr>
          <p:cNvPr id="13" name="Объект 1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6252" y="2286000"/>
            <a:ext cx="2436202" cy="3619500"/>
          </a:xfrm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z="2400" smtClean="0"/>
              <a:t>3</a:t>
            </a:fld>
            <a:endParaRPr lang="en-US" sz="2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1005751" y="6375679"/>
            <a:ext cx="442645" cy="345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8306" y="2286000"/>
            <a:ext cx="3195855" cy="362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1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cap="small" dirty="0" smtClean="0">
                <a:latin typeface="+mn-lt"/>
              </a:rPr>
              <a:t>Моя перша вчителька</a:t>
            </a:r>
            <a:endParaRPr lang="uk-UA" cap="small" dirty="0">
              <a:latin typeface="+mn-lt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9487" y="2547025"/>
            <a:ext cx="2289432" cy="3156146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135395" y="2286000"/>
            <a:ext cx="7313001" cy="3619500"/>
          </a:xfrm>
        </p:spPr>
        <p:txBody>
          <a:bodyPr/>
          <a:lstStyle/>
          <a:p>
            <a:pPr marL="0" indent="0">
              <a:buNone/>
            </a:pPr>
            <a:r>
              <a:rPr lang="ru-RU" b="1" dirty="0" err="1"/>
              <a:t>Гомолач</a:t>
            </a:r>
            <a:r>
              <a:rPr lang="ru-RU" b="1" dirty="0"/>
              <a:t> </a:t>
            </a:r>
            <a:r>
              <a:rPr lang="ru-RU" b="1" dirty="0" err="1"/>
              <a:t>Інна</a:t>
            </a:r>
            <a:r>
              <a:rPr lang="ru-RU" b="1" dirty="0"/>
              <a:t> </a:t>
            </a:r>
            <a:r>
              <a:rPr lang="ru-RU" b="1" dirty="0" err="1"/>
              <a:t>Олександрівна</a:t>
            </a:r>
            <a:endParaRPr lang="uk-UA" b="1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z="2400" smtClean="0"/>
              <a:t>4</a:t>
            </a:fld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005751" y="6375679"/>
            <a:ext cx="442645" cy="345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3347" y="1128451"/>
            <a:ext cx="2577883" cy="487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4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z="2400" smtClean="0"/>
              <a:t>5</a:t>
            </a:fld>
            <a:endParaRPr lang="en-US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1678" y="382385"/>
            <a:ext cx="10178322" cy="572530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1005751" y="6375679"/>
            <a:ext cx="442645" cy="345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976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cap="small" dirty="0" smtClean="0">
                <a:latin typeface="+mn-lt"/>
              </a:rPr>
              <a:t>Я в першому класі</a:t>
            </a:r>
            <a:endParaRPr lang="uk-UA" cap="small" dirty="0">
              <a:latin typeface="+mn-lt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0287" y="2286000"/>
            <a:ext cx="2714625" cy="3619500"/>
          </a:xfrm>
        </p:spPr>
      </p:pic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8450" y="2295525"/>
            <a:ext cx="4800600" cy="3600450"/>
          </a:xfrm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z="2400" smtClean="0"/>
              <a:t>6</a:t>
            </a:fld>
            <a:endParaRPr lang="en-US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1005751" y="6375679"/>
            <a:ext cx="442645" cy="345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926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cap="small" dirty="0" smtClean="0">
                <a:latin typeface="+mn-lt"/>
              </a:rPr>
              <a:t>Мій кращий друг - </a:t>
            </a:r>
            <a:r>
              <a:rPr lang="uk-UA" cap="small" dirty="0" err="1" smtClean="0">
                <a:latin typeface="+mn-lt"/>
              </a:rPr>
              <a:t>Стас</a:t>
            </a:r>
            <a:endParaRPr lang="uk-UA" cap="small" dirty="0">
              <a:latin typeface="+mn-lt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6465" y="1734237"/>
            <a:ext cx="3128447" cy="4171263"/>
          </a:xfrm>
        </p:spPr>
      </p:pic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2779" y="1741359"/>
            <a:ext cx="3386617" cy="4164141"/>
          </a:xfrm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z="2400" smtClean="0"/>
              <a:t>7</a:t>
            </a:fld>
            <a:endParaRPr lang="en-US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005751" y="6375679"/>
            <a:ext cx="442645" cy="345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424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26285"/>
          </a:xfrm>
        </p:spPr>
        <p:txBody>
          <a:bodyPr/>
          <a:lstStyle/>
          <a:p>
            <a:r>
              <a:rPr lang="uk-UA" cap="small" dirty="0" smtClean="0">
                <a:latin typeface="+mn-lt"/>
              </a:rPr>
              <a:t>Випускний</a:t>
            </a:r>
            <a:endParaRPr lang="uk-UA" cap="small" dirty="0">
              <a:latin typeface="+mn-lt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4730" y="2822713"/>
            <a:ext cx="5329449" cy="3552966"/>
          </a:xfrm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z="2400" smtClean="0"/>
              <a:t>8</a:t>
            </a:fld>
            <a:endParaRPr lang="en-US" dirty="0"/>
          </a:p>
        </p:txBody>
      </p:sp>
      <p:pic>
        <p:nvPicPr>
          <p:cNvPr id="12" name="Объект 11"/>
          <p:cNvPicPr>
            <a:picLocks noGrp="1" noChangeAspect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367647"/>
            <a:ext cx="5244135" cy="3496090"/>
          </a:xfr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3276" y="2358887"/>
            <a:ext cx="5329450" cy="355296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1510" y="1193387"/>
            <a:ext cx="5108714" cy="340580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7883" y="1895061"/>
            <a:ext cx="6013184" cy="4008789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11005751" y="6375679"/>
            <a:ext cx="442645" cy="345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310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9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5275" y="776262"/>
            <a:ext cx="3985660" cy="5314214"/>
          </a:xfrm>
        </p:spPr>
      </p:pic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0954" y="2105384"/>
            <a:ext cx="6059142" cy="4039428"/>
          </a:xfrm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z="2400" smtClean="0"/>
              <a:t>9</a:t>
            </a:fld>
            <a:endParaRPr lang="en-US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2276" y="721926"/>
            <a:ext cx="6184511" cy="412300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1005751" y="6375679"/>
            <a:ext cx="442645" cy="345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545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224</TotalTime>
  <Words>119</Words>
  <Application>Microsoft Office PowerPoint</Application>
  <PresentationFormat>Широкоэкранный</PresentationFormat>
  <Paragraphs>23</Paragraphs>
  <Slides>11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Gill Sans MT</vt:lpstr>
      <vt:lpstr>Impact</vt:lpstr>
      <vt:lpstr>Badge</vt:lpstr>
      <vt:lpstr>МОЯ  школа</vt:lpstr>
      <vt:lpstr>Одеська загальноосвітня школа №45 І-ІІІ ступенів Одеської міської ради Одеської області </vt:lpstr>
      <vt:lpstr>Мій минулий клас та класний керівник Добріян Олександр Вікторович</vt:lpstr>
      <vt:lpstr>Моя перша вчителька</vt:lpstr>
      <vt:lpstr>Презентация PowerPoint</vt:lpstr>
      <vt:lpstr>Я в першому класі</vt:lpstr>
      <vt:lpstr>Мій кращий друг - Стас</vt:lpstr>
      <vt:lpstr>Випускний</vt:lpstr>
      <vt:lpstr>Презентация PowerPoint</vt:lpstr>
      <vt:lpstr>Відео на тему моя школа</vt:lpstr>
      <vt:lpstr>Дякую за увагу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МОЯ  школа</dc:title>
  <dc:creator>Виталик Литка</dc:creator>
  <cp:lastModifiedBy>Виталик Литка</cp:lastModifiedBy>
  <cp:revision>12</cp:revision>
  <dcterms:created xsi:type="dcterms:W3CDTF">2021-12-15T11:23:29Z</dcterms:created>
  <dcterms:modified xsi:type="dcterms:W3CDTF">2021-12-20T06:38:38Z</dcterms:modified>
</cp:coreProperties>
</file>