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1845-F808-4EE8-8213-545B0562AE50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35CA-8035-4028-BE9A-86B856C68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35CA-8035-4028-BE9A-86B856C689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5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Программа тестирования студентов на знание языков С/C++</a:t>
            </a:r>
          </a:p>
        </p:txBody>
      </p:sp>
    </p:spTree>
    <p:extLst>
      <p:ext uri="{BB962C8B-B14F-4D97-AF65-F5344CB8AC3E}">
        <p14:creationId xmlns:p14="http://schemas.microsoft.com/office/powerpoint/2010/main" val="42358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Методы </a:t>
            </a:r>
            <a:r>
              <a:rPr lang="en-US" sz="2000" dirty="0"/>
              <a:t>Question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en-US" sz="2000" dirty="0" smtClean="0"/>
              <a:t>test – </a:t>
            </a:r>
            <a:r>
              <a:rPr lang="ru-RU" sz="2000" dirty="0" smtClean="0"/>
              <a:t>проверка результата ответа с правильным  ответом.</a:t>
            </a:r>
            <a:br>
              <a:rPr lang="ru-RU" sz="2000" dirty="0" smtClean="0"/>
            </a:br>
            <a:r>
              <a:rPr lang="ru-RU" sz="2000" dirty="0" smtClean="0"/>
              <a:t>перегрузка вывода на консоль</a:t>
            </a:r>
            <a:endParaRPr lang="ru-RU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28487" r="21021" b="26864"/>
          <a:stretch/>
        </p:blipFill>
        <p:spPr bwMode="auto">
          <a:xfrm>
            <a:off x="323528" y="2708920"/>
            <a:ext cx="8621630" cy="349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6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Class Test </a:t>
            </a:r>
            <a:br>
              <a:rPr lang="en-US" sz="2000" dirty="0" smtClean="0"/>
            </a:br>
            <a:r>
              <a:rPr lang="ru-RU" sz="2000" dirty="0" smtClean="0"/>
              <a:t>конструктор открывает и считывает в </a:t>
            </a:r>
            <a:r>
              <a:rPr lang="en-US" sz="2000" dirty="0" smtClean="0"/>
              <a:t>STL </a:t>
            </a:r>
            <a:r>
              <a:rPr lang="ru-RU" sz="2000" dirty="0" smtClean="0"/>
              <a:t>контейнер </a:t>
            </a:r>
            <a:r>
              <a:rPr lang="en-US" sz="2000" dirty="0" smtClean="0"/>
              <a:t>list </a:t>
            </a:r>
            <a:r>
              <a:rPr lang="ru-RU" sz="2000" dirty="0" smtClean="0"/>
              <a:t>вопросы с ответами</a:t>
            </a:r>
            <a:endParaRPr lang="ru-RU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15152" r="21930" b="21611"/>
          <a:stretch/>
        </p:blipFill>
        <p:spPr bwMode="auto">
          <a:xfrm>
            <a:off x="467544" y="2132856"/>
            <a:ext cx="8498234" cy="404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7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Деструктор очищает список и закрывает файл</a:t>
            </a:r>
            <a:br>
              <a:rPr lang="ru-RU" sz="1400" dirty="0" smtClean="0"/>
            </a:br>
            <a:r>
              <a:rPr lang="en-US" sz="1400" dirty="0" smtClean="0"/>
              <a:t>Question* Test:: </a:t>
            </a:r>
            <a:r>
              <a:rPr lang="en-US" sz="1400" dirty="0" err="1" smtClean="0"/>
              <a:t>readQueryFrontFile</a:t>
            </a:r>
            <a:r>
              <a:rPr lang="en-US" sz="1400" dirty="0" smtClean="0"/>
              <a:t>() –</a:t>
            </a:r>
            <a:r>
              <a:rPr lang="ru-RU" sz="1400" dirty="0" smtClean="0"/>
              <a:t>считывает с файла </a:t>
            </a:r>
            <a:br>
              <a:rPr lang="ru-RU" sz="1400" dirty="0" smtClean="0"/>
            </a:br>
            <a:r>
              <a:rPr lang="en-US" sz="1400" dirty="0" smtClean="0"/>
              <a:t>Test::exes() – </a:t>
            </a:r>
            <a:r>
              <a:rPr lang="ru-RU" sz="1400" dirty="0" smtClean="0"/>
              <a:t>выведет список вопросов на консоль , пользователь введет вариант ответа, программа проверит и если правильно число правильных ответов увеличится на 1(</a:t>
            </a:r>
            <a:r>
              <a:rPr lang="en-US" sz="1400" dirty="0" smtClean="0"/>
              <a:t>correct +1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" t="13738" r="35340" b="18783"/>
          <a:stretch/>
        </p:blipFill>
        <p:spPr bwMode="auto">
          <a:xfrm>
            <a:off x="388940" y="1844824"/>
            <a:ext cx="8287516" cy="484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подсчета баллов по 12 бальной системе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37174" r="64547" b="41208"/>
          <a:stretch/>
        </p:blipFill>
        <p:spPr bwMode="auto">
          <a:xfrm>
            <a:off x="905256" y="3282696"/>
            <a:ext cx="7483168" cy="259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4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9395" r="54432" b="19388"/>
          <a:stretch/>
        </p:blipFill>
        <p:spPr bwMode="auto">
          <a:xfrm>
            <a:off x="722376" y="1772816"/>
            <a:ext cx="7882072" cy="490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9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 задание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Разработать программу тестирования студентов на знание языков С/C++ используя знания полученные при обучении в Академии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Внешний интерфейс - консоль.</a:t>
            </a:r>
            <a:endParaRPr lang="ru-RU" dirty="0"/>
          </a:p>
          <a:p>
            <a:r>
              <a:rPr lang="ru-RU" dirty="0"/>
              <a:t>Вопросы и варианты ответов должны находится в текстовом файле в корневом каталоге.</a:t>
            </a:r>
          </a:p>
          <a:p>
            <a:r>
              <a:rPr lang="ru-RU" dirty="0"/>
              <a:t> Программа должна считывать вопросы по одному и предлагать варианты трех ответов  . Экзаменуемый должен ввести номер (число)  правильного варианта.</a:t>
            </a:r>
          </a:p>
          <a:p>
            <a:r>
              <a:rPr lang="ru-RU" dirty="0"/>
              <a:t>Каждый вариант вопроса с ответами должен выводится в чистом окне.</a:t>
            </a:r>
          </a:p>
          <a:p>
            <a:r>
              <a:rPr lang="ru-RU" dirty="0"/>
              <a:t>Когда вопросы в текстовом файле закончатся программа должна вывести</a:t>
            </a:r>
            <a:r>
              <a:rPr lang="en-US" dirty="0"/>
              <a:t> </a:t>
            </a:r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5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результата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 должен быть выведен в чистом окне.</a:t>
            </a:r>
          </a:p>
          <a:p>
            <a:r>
              <a:rPr lang="ru-RU" dirty="0" smtClean="0"/>
              <a:t>Должен содержать общее количество вопросов.</a:t>
            </a:r>
          </a:p>
          <a:p>
            <a:r>
              <a:rPr lang="ru-RU" dirty="0"/>
              <a:t>Должен содержать к</a:t>
            </a:r>
            <a:r>
              <a:rPr lang="ru-RU" dirty="0" smtClean="0"/>
              <a:t>оличество правильных ответов.</a:t>
            </a:r>
          </a:p>
          <a:p>
            <a:r>
              <a:rPr lang="ru-RU" dirty="0"/>
              <a:t>Должен содержать </a:t>
            </a:r>
            <a:r>
              <a:rPr lang="ru-RU" dirty="0" smtClean="0"/>
              <a:t>оценку по 12 бальной системе.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4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ru-RU" dirty="0" smtClean="0"/>
              <a:t>Текстовый файл вопросов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ru-RU" dirty="0" smtClean="0"/>
              <a:t>Текстовый </a:t>
            </a:r>
            <a:r>
              <a:rPr lang="ru-RU" dirty="0"/>
              <a:t>файл вопросов должен содержать вопрос в одну </a:t>
            </a:r>
            <a:r>
              <a:rPr lang="ru-RU" dirty="0" smtClean="0"/>
              <a:t>строку.</a:t>
            </a:r>
          </a:p>
          <a:p>
            <a:r>
              <a:rPr lang="ru-RU" dirty="0" smtClean="0"/>
              <a:t>Содержать три строки вариантов ответов.</a:t>
            </a:r>
          </a:p>
          <a:p>
            <a:r>
              <a:rPr lang="ru-RU" dirty="0" smtClean="0"/>
              <a:t>Содержать номер варианта правильного ответа.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8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r>
              <a:rPr lang="en-US" dirty="0" smtClean="0"/>
              <a:t> </a:t>
            </a:r>
            <a:r>
              <a:rPr lang="ru-RU" dirty="0" smtClean="0"/>
              <a:t>для тестирования знаний студентов написана в </a:t>
            </a:r>
            <a:r>
              <a:rPr lang="en-US" dirty="0" smtClean="0"/>
              <a:t>Visual Studio 2017</a:t>
            </a:r>
            <a:r>
              <a:rPr lang="ru-RU" dirty="0" smtClean="0"/>
              <a:t>. Может использоваться в любых сферах тестирования студентов.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Ввод вопросов и вариантов ответов.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Тексты вопросов и варианты ответов находятся в корневом каталоге программы </a:t>
            </a:r>
            <a:r>
              <a:rPr lang="en-US" dirty="0" smtClean="0"/>
              <a:t>ConsoleApplication1</a:t>
            </a:r>
            <a:r>
              <a:rPr lang="ru-RU" dirty="0" smtClean="0"/>
              <a:t> в текстовом файле 1.</a:t>
            </a:r>
            <a:r>
              <a:rPr lang="en-US" dirty="0" smtClean="0"/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7985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Создания вопросов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Открыть файл 1.</a:t>
            </a:r>
            <a:r>
              <a:rPr lang="en-US" dirty="0" smtClean="0"/>
              <a:t>txt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1.Ввести вопрос в строку</a:t>
            </a:r>
          </a:p>
          <a:p>
            <a:pPr marL="0" indent="0">
              <a:buNone/>
            </a:pPr>
            <a:r>
              <a:rPr lang="ru-RU" dirty="0" smtClean="0"/>
              <a:t>2.Ввести вариант ответа 1</a:t>
            </a:r>
          </a:p>
          <a:p>
            <a:pPr marL="0" indent="0">
              <a:buNone/>
            </a:pPr>
            <a:r>
              <a:rPr lang="ru-RU" dirty="0" smtClean="0"/>
              <a:t>3.Ввести </a:t>
            </a:r>
            <a:r>
              <a:rPr lang="ru-RU" dirty="0"/>
              <a:t>вариант ответа </a:t>
            </a:r>
            <a:r>
              <a:rPr lang="ru-RU" dirty="0" smtClean="0"/>
              <a:t>2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4.Ввести </a:t>
            </a:r>
            <a:r>
              <a:rPr lang="ru-RU" dirty="0"/>
              <a:t>вариант ответа </a:t>
            </a:r>
            <a:r>
              <a:rPr lang="ru-RU" dirty="0" smtClean="0"/>
              <a:t>3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5.Ввести номер правильного варианта ответа</a:t>
            </a:r>
          </a:p>
          <a:p>
            <a:pPr marL="0" indent="0">
              <a:buNone/>
            </a:pPr>
            <a:r>
              <a:rPr lang="ru-RU" dirty="0" smtClean="0"/>
              <a:t>При необходимости действие повторить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Работа программы.</a:t>
            </a:r>
            <a:br>
              <a:rPr lang="ru-RU" sz="2000" dirty="0" smtClean="0"/>
            </a:br>
            <a:r>
              <a:rPr lang="ru-RU" sz="2000" dirty="0" smtClean="0"/>
              <a:t>Создал класс </a:t>
            </a:r>
            <a:r>
              <a:rPr lang="en-US" sz="2000" dirty="0" smtClean="0"/>
              <a:t>Question </a:t>
            </a:r>
            <a:r>
              <a:rPr lang="ru-RU" sz="2000" dirty="0" smtClean="0"/>
              <a:t>который будет  представлять один вопрос </a:t>
            </a:r>
            <a:r>
              <a:rPr lang="en-US" sz="2000" dirty="0" smtClean="0"/>
              <a:t>query </a:t>
            </a:r>
            <a:r>
              <a:rPr lang="ru-RU" sz="2000" dirty="0" smtClean="0"/>
              <a:t>с вариантами ответов </a:t>
            </a:r>
            <a:r>
              <a:rPr lang="en-US" sz="2000" dirty="0" smtClean="0"/>
              <a:t>ans1,ans2,ans3 </a:t>
            </a:r>
            <a:r>
              <a:rPr lang="ru-RU" sz="2000" dirty="0" smtClean="0"/>
              <a:t>и вариант ответа </a:t>
            </a:r>
            <a:r>
              <a:rPr lang="en-US" sz="2000" dirty="0" err="1" smtClean="0"/>
              <a:t>num</a:t>
            </a:r>
            <a:r>
              <a:rPr lang="en-US" sz="2000" dirty="0"/>
              <a:t> </a:t>
            </a:r>
            <a:r>
              <a:rPr lang="ru-RU" sz="2000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15108" r="15556" b="20299"/>
          <a:stretch/>
        </p:blipFill>
        <p:spPr bwMode="auto">
          <a:xfrm>
            <a:off x="1051559" y="1901952"/>
            <a:ext cx="7989941" cy="375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2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Конструктор  </a:t>
            </a:r>
            <a:r>
              <a:rPr lang="en-US" sz="3100" dirty="0" smtClean="0"/>
              <a:t>Question </a:t>
            </a:r>
            <a:r>
              <a:rPr lang="ru-RU" sz="3100" dirty="0" smtClean="0"/>
              <a:t>создаст объект вопроса выделив память для строк.</a:t>
            </a:r>
            <a:br>
              <a:rPr lang="ru-RU" sz="3100" dirty="0" smtClean="0"/>
            </a:br>
            <a:r>
              <a:rPr lang="ru-RU" sz="3100" dirty="0" smtClean="0"/>
              <a:t> А деструктор очистит память</a:t>
            </a:r>
            <a:r>
              <a:rPr lang="ru-RU" sz="3200" dirty="0" smtClean="0"/>
              <a:t>.</a:t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0" t="26265" r="22271" b="17974"/>
          <a:stretch/>
        </p:blipFill>
        <p:spPr bwMode="auto">
          <a:xfrm>
            <a:off x="263482" y="2348880"/>
            <a:ext cx="8579908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0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250</Words>
  <Application>Microsoft Office PowerPoint</Application>
  <PresentationFormat>Экран (4:3)</PresentationFormat>
  <Paragraphs>37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Программа тестирования студентов на знание языков С/C++</vt:lpstr>
      <vt:lpstr>Техническое  задание </vt:lpstr>
      <vt:lpstr>Вывод результата</vt:lpstr>
      <vt:lpstr>Текстовый файл вопросов</vt:lpstr>
      <vt:lpstr>Введение</vt:lpstr>
      <vt:lpstr>Ввод вопросов и вариантов ответов.</vt:lpstr>
      <vt:lpstr>Создания вопросов</vt:lpstr>
      <vt:lpstr>Работа программы. Создал класс Question который будет  представлять один вопрос query с вариантами ответов ans1,ans2,ans3 и вариант ответа num .  </vt:lpstr>
      <vt:lpstr>Конструктор  Question создаст объект вопроса выделив память для строк.  А деструктор очистит память. </vt:lpstr>
      <vt:lpstr>Методы Question  test – проверка результата ответа с правильным  ответом. перегрузка вывода на консоль</vt:lpstr>
      <vt:lpstr>Class Test  конструктор открывает и считывает в STL контейнер list вопросы с ответами</vt:lpstr>
      <vt:lpstr>Деструктор очищает список и закрывает файл Question* Test:: readQueryFrontFile() –считывает с файла  Test::exes() – выведет список вопросов на консоль , пользователь введет вариант ответа, программа проверит и если правильно число правильных ответов увеличится на 1(correct +1)</vt:lpstr>
      <vt:lpstr>Результат подсчета баллов по 12 бальной системе</vt:lpstr>
      <vt:lpstr>main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тестирования студентов на знание языков С/C++</dc:title>
  <dc:creator>Andrey</dc:creator>
  <cp:lastModifiedBy>Пользователь Windows</cp:lastModifiedBy>
  <cp:revision>19</cp:revision>
  <dcterms:created xsi:type="dcterms:W3CDTF">2018-02-02T15:33:47Z</dcterms:created>
  <dcterms:modified xsi:type="dcterms:W3CDTF">2018-02-03T11:32:40Z</dcterms:modified>
</cp:coreProperties>
</file>