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2" r:id="rId2"/>
    <p:sldId id="303" r:id="rId3"/>
    <p:sldId id="304" r:id="rId4"/>
    <p:sldId id="293" r:id="rId5"/>
  </p:sldIdLst>
  <p:sldSz cx="762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B9866FF-77B6-4C50-86B5-D015FB54FBFE}">
          <p14:sldIdLst>
            <p14:sldId id="302"/>
            <p14:sldId id="303"/>
            <p14:sldId id="30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64" autoAdjust="0"/>
  </p:normalViewPr>
  <p:slideViewPr>
    <p:cSldViewPr snapToGrid="0">
      <p:cViewPr varScale="1">
        <p:scale>
          <a:sx n="127" d="100"/>
          <a:sy n="127" d="100"/>
        </p:scale>
        <p:origin x="17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87233728-C297-40D9-B8EA-516437FDDBB3}" type="datetime1">
              <a:rPr lang="de-DE" sz="800" smtClean="0"/>
              <a:t>31.05.2019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5CA7BE6-D8C2-4E37-92BC-E832C561DB77}" type="datetime1">
              <a:rPr lang="de-DE" smtClean="0"/>
              <a:t>31.05.2019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114800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CA7BE6-D8C2-4E37-92BC-E832C561DB77}" type="datetime1">
              <a:rPr lang="de-DE" smtClean="0"/>
              <a:t>31.05.2019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370840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ctrTitle"/>
          </p:nvPr>
        </p:nvSpPr>
        <p:spPr>
          <a:xfrm>
            <a:off x="3125084" y="178"/>
            <a:ext cx="4494916" cy="5089347"/>
          </a:xfrm>
          <a:custGeom>
            <a:avLst/>
            <a:gdLst>
              <a:gd name="connsiteX0" fmla="*/ 2919324 w 4494916"/>
              <a:gd name="connsiteY0" fmla="*/ 0 h 5089347"/>
              <a:gd name="connsiteX1" fmla="*/ 4310847 w 4494916"/>
              <a:gd name="connsiteY1" fmla="*/ 352347 h 5089347"/>
              <a:gd name="connsiteX2" fmla="*/ 4494916 w 4494916"/>
              <a:gd name="connsiteY2" fmla="*/ 464171 h 5089347"/>
              <a:gd name="connsiteX3" fmla="*/ 4494916 w 4494916"/>
              <a:gd name="connsiteY3" fmla="*/ 5089347 h 5089347"/>
              <a:gd name="connsiteX4" fmla="*/ 971404 w 4494916"/>
              <a:gd name="connsiteY4" fmla="*/ 5089347 h 5089347"/>
              <a:gd name="connsiteX5" fmla="*/ 855050 w 4494916"/>
              <a:gd name="connsiteY5" fmla="*/ 4983598 h 5089347"/>
              <a:gd name="connsiteX6" fmla="*/ 0 w 4494916"/>
              <a:gd name="connsiteY6" fmla="*/ 2919324 h 5089347"/>
              <a:gd name="connsiteX7" fmla="*/ 2919324 w 4494916"/>
              <a:gd name="connsiteY7" fmla="*/ 0 h 50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916" h="5089347">
                <a:moveTo>
                  <a:pt x="2919324" y="0"/>
                </a:moveTo>
                <a:cubicBezTo>
                  <a:pt x="3423167" y="0"/>
                  <a:pt x="3897199" y="127639"/>
                  <a:pt x="4310847" y="352347"/>
                </a:cubicBezTo>
                <a:lnTo>
                  <a:pt x="4494916" y="464171"/>
                </a:lnTo>
                <a:lnTo>
                  <a:pt x="4494916" y="5089347"/>
                </a:lnTo>
                <a:lnTo>
                  <a:pt x="971404" y="5089347"/>
                </a:lnTo>
                <a:lnTo>
                  <a:pt x="855050" y="4983598"/>
                </a:lnTo>
                <a:cubicBezTo>
                  <a:pt x="326757" y="4455304"/>
                  <a:pt x="0" y="3725473"/>
                  <a:pt x="0" y="2919324"/>
                </a:cubicBezTo>
                <a:cubicBezTo>
                  <a:pt x="0" y="1307026"/>
                  <a:pt x="1307026" y="0"/>
                  <a:pt x="291932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ctr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7544" y="4190033"/>
            <a:ext cx="3495942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797300" y="1298575"/>
            <a:ext cx="3496186" cy="2862263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020680"/>
            <a:ext cx="3300000" cy="406884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740" y="1020763"/>
            <a:ext cx="3300000" cy="40682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35" y="1020763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00" y="1321655"/>
            <a:ext cx="3300000" cy="37678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3929475" y="1020763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3929740" y="1321655"/>
            <a:ext cx="3300000" cy="37678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020763"/>
            <a:ext cx="3480000" cy="406876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023874"/>
            <a:ext cx="3150000" cy="20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079740" y="3062859"/>
            <a:ext cx="3150000" cy="20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2" y="1020763"/>
            <a:ext cx="3480717" cy="40687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020763"/>
            <a:ext cx="3150000" cy="40687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70000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70000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5400000" y="1381125"/>
            <a:ext cx="2220000" cy="43338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1854" y="1030776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605425" y="1020763"/>
            <a:ext cx="5624050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01854" y="2538150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605425" y="2533144"/>
            <a:ext cx="5624050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401854" y="4045525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605425" y="4045525"/>
            <a:ext cx="5624050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875" y="103383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396875" y="2520494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96875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015838" y="1023223"/>
            <a:ext cx="5213904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015837" y="2524191"/>
            <a:ext cx="5213637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015838" y="4025159"/>
            <a:ext cx="5213904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401855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7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51855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0" name="Rechteck 19"/>
          <p:cNvSpPr/>
          <p:nvPr userDrawn="1"/>
        </p:nvSpPr>
        <p:spPr>
          <a:xfrm>
            <a:off x="2765798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215798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63943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63943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01855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51855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765798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215798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63943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63943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5129740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5579740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327885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327885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01855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65855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121211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385211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316197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316197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3840567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9" name="Bildplatzhalter 7"/>
          <p:cNvSpPr>
            <a:spLocks noGrp="1"/>
          </p:cNvSpPr>
          <p:nvPr>
            <p:ph type="pic" sz="quarter" idx="20"/>
          </p:nvPr>
        </p:nvSpPr>
        <p:spPr>
          <a:xfrm>
            <a:off x="4104567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037133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037133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5559924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5823924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69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758069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2984894" y="451026"/>
            <a:ext cx="4635106" cy="5265775"/>
          </a:xfrm>
          <a:custGeom>
            <a:avLst/>
            <a:gdLst>
              <a:gd name="connsiteX0" fmla="*/ 3097937 w 4635106"/>
              <a:gd name="connsiteY0" fmla="*/ 0 h 5265775"/>
              <a:gd name="connsiteX1" fmla="*/ 4574598 w 4635106"/>
              <a:gd name="connsiteY1" fmla="*/ 373905 h 5265775"/>
              <a:gd name="connsiteX2" fmla="*/ 4635106 w 4635106"/>
              <a:gd name="connsiteY2" fmla="*/ 410664 h 5265775"/>
              <a:gd name="connsiteX3" fmla="*/ 4635106 w 4635106"/>
              <a:gd name="connsiteY3" fmla="*/ 5265775 h 5265775"/>
              <a:gd name="connsiteX4" fmla="*/ 886703 w 4635106"/>
              <a:gd name="connsiteY4" fmla="*/ 5265775 h 5265775"/>
              <a:gd name="connsiteX5" fmla="*/ 707419 w 4635106"/>
              <a:gd name="connsiteY5" fmla="*/ 5068513 h 5265775"/>
              <a:gd name="connsiteX6" fmla="*/ 0 w 4635106"/>
              <a:gd name="connsiteY6" fmla="*/ 3097937 h 5265775"/>
              <a:gd name="connsiteX7" fmla="*/ 3097937 w 4635106"/>
              <a:gd name="connsiteY7" fmla="*/ 0 h 52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106" h="5265775">
                <a:moveTo>
                  <a:pt x="3097937" y="0"/>
                </a:moveTo>
                <a:cubicBezTo>
                  <a:pt x="3632607" y="0"/>
                  <a:pt x="4135641" y="135449"/>
                  <a:pt x="4574598" y="373905"/>
                </a:cubicBezTo>
                <a:lnTo>
                  <a:pt x="4635106" y="410664"/>
                </a:lnTo>
                <a:lnTo>
                  <a:pt x="4635106" y="5265775"/>
                </a:lnTo>
                <a:lnTo>
                  <a:pt x="886703" y="5265775"/>
                </a:lnTo>
                <a:lnTo>
                  <a:pt x="707419" y="5068513"/>
                </a:lnTo>
                <a:cubicBezTo>
                  <a:pt x="265480" y="4533007"/>
                  <a:pt x="0" y="3846475"/>
                  <a:pt x="0" y="3097937"/>
                </a:cubicBezTo>
                <a:cubicBezTo>
                  <a:pt x="0" y="1386994"/>
                  <a:pt x="1386994" y="0"/>
                  <a:pt x="3097937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ctr">
              <a:lnSpc>
                <a:spcPct val="90000"/>
              </a:lnSpc>
              <a:defRPr sz="2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5225" y="4748325"/>
            <a:ext cx="3638550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Bildplatzhalt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968124" y="2096930"/>
            <a:ext cx="1606735" cy="1557959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705225" y="1573078"/>
            <a:ext cx="3638550" cy="3121003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047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e-mail</a:t>
            </a:r>
            <a:r>
              <a:rPr lang="de-DE" dirty="0">
                <a:solidFill>
                  <a:schemeClr val="tx1"/>
                </a:solidFill>
              </a:rPr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705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047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University</a:t>
            </a:r>
            <a:r>
              <a:rPr lang="de-DE" baseline="0" dirty="0">
                <a:solidFill>
                  <a:schemeClr val="tx1"/>
                </a:solidFill>
              </a:rPr>
              <a:t> </a:t>
            </a:r>
            <a:r>
              <a:rPr lang="de-DE" baseline="0" dirty="0" err="1">
                <a:solidFill>
                  <a:schemeClr val="tx1"/>
                </a:solidFill>
              </a:rPr>
              <a:t>of</a:t>
            </a:r>
            <a:r>
              <a:rPr lang="de-DE" baseline="0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590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2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2440983" y="3253063"/>
            <a:ext cx="2896471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047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err="1">
                <a:solidFill>
                  <a:schemeClr val="bg1"/>
                </a:solidFill>
              </a:rPr>
              <a:t>e-mail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err="1">
                <a:solidFill>
                  <a:schemeClr val="bg1"/>
                </a:solidFill>
              </a:rPr>
              <a:t>phone</a:t>
            </a:r>
            <a:r>
              <a:rPr lang="de-DE" dirty="0">
                <a:solidFill>
                  <a:schemeClr val="bg1"/>
                </a:solidFill>
              </a:rPr>
              <a:t>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www. 	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705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2047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University</a:t>
            </a:r>
            <a:r>
              <a:rPr lang="de-DE" baseline="0" dirty="0">
                <a:solidFill>
                  <a:schemeClr val="bg1"/>
                </a:solidFill>
              </a:rPr>
              <a:t> </a:t>
            </a:r>
            <a:r>
              <a:rPr lang="de-DE" baseline="0" dirty="0" err="1">
                <a:solidFill>
                  <a:schemeClr val="bg1"/>
                </a:solidFill>
              </a:rPr>
              <a:t>of</a:t>
            </a:r>
            <a:r>
              <a:rPr lang="de-DE" baseline="0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Stuttgart</a:t>
            </a:r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590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2449267" y="3240223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381125"/>
            <a:ext cx="7620000" cy="4335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948733" y="1004399"/>
            <a:ext cx="3439625" cy="3438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942375" y="3719523"/>
            <a:ext cx="1329711" cy="1329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0525" y="4629845"/>
            <a:ext cx="3558208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390525" y="1508124"/>
            <a:ext cx="3557588" cy="3024000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49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381125"/>
            <a:ext cx="7620000" cy="3708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948733" y="1004399"/>
            <a:ext cx="3439625" cy="3438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0525" y="4463163"/>
            <a:ext cx="3558208" cy="51179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390525" y="1508124"/>
            <a:ext cx="3557588" cy="2934923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81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020763"/>
            <a:ext cx="6839479" cy="4068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3599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0263" y="273054"/>
            <a:ext cx="6839479" cy="606769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020763"/>
            <a:ext cx="6839479" cy="4068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3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6" name="bk object 17"/>
          <p:cNvSpPr/>
          <p:nvPr userDrawn="1"/>
        </p:nvSpPr>
        <p:spPr>
          <a:xfrm>
            <a:off x="1066627" y="0"/>
            <a:ext cx="5453591" cy="3271837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0" y="900000"/>
            <a:ext cx="3431758" cy="1360800"/>
          </a:xfrm>
        </p:spPr>
        <p:txBody>
          <a:bodyPr anchor="t" anchorCtr="0"/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0" y="629827"/>
            <a:ext cx="3431758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1" y="2250000"/>
            <a:ext cx="4605484" cy="900000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1" y="1944003"/>
            <a:ext cx="2522274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226771" y="-113356"/>
            <a:ext cx="6773875" cy="4513327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3" name="object 3"/>
          <p:cNvSpPr/>
          <p:nvPr userDrawn="1"/>
        </p:nvSpPr>
        <p:spPr>
          <a:xfrm>
            <a:off x="4769557" y="3036753"/>
            <a:ext cx="1808551" cy="1808551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14" name="object 8"/>
          <p:cNvSpPr txBox="1"/>
          <p:nvPr userDrawn="1"/>
        </p:nvSpPr>
        <p:spPr>
          <a:xfrm>
            <a:off x="5026132" y="1418639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13002" y="936000"/>
            <a:ext cx="4408958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</a:defRPr>
            </a:lvl1pPr>
            <a:lvl2pPr>
              <a:defRPr sz="2833" b="1">
                <a:solidFill>
                  <a:schemeClr val="bg1"/>
                </a:solidFill>
              </a:defRPr>
            </a:lvl2pPr>
            <a:lvl3pPr>
              <a:defRPr sz="2833" b="1">
                <a:solidFill>
                  <a:schemeClr val="bg1"/>
                </a:solidFill>
              </a:defRPr>
            </a:lvl3pPr>
            <a:lvl4pPr>
              <a:defRPr sz="2833" b="1">
                <a:solidFill>
                  <a:schemeClr val="bg1"/>
                </a:solidFill>
              </a:defRPr>
            </a:lvl4pPr>
            <a:lvl5pPr>
              <a:defRPr sz="28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3000" y="3024000"/>
            <a:ext cx="3356555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263" y="273055"/>
            <a:ext cx="6839479" cy="2782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3" y="1020763"/>
            <a:ext cx="6839479" cy="4068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855" y="5418004"/>
            <a:ext cx="504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88" r:id="rId3"/>
    <p:sldLayoutId id="2147483690" r:id="rId4"/>
    <p:sldLayoutId id="2147483662" r:id="rId5"/>
    <p:sldLayoutId id="2147483689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6" r:id="rId22"/>
    <p:sldLayoutId id="2147483687" r:id="rId23"/>
  </p:sldLayoutIdLst>
  <p:hf hdr="0"/>
  <p:txStyles>
    <p:titleStyle>
      <a:lvl1pPr algn="l" defTabSz="571454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63" indent="-142863" algn="l" defTabSz="571454" rtl="0" eaLnBrk="1" latinLnBrk="0" hangingPunct="1">
        <a:lnSpc>
          <a:spcPct val="120000"/>
        </a:lnSpc>
        <a:spcBef>
          <a:spcPts val="62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0278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110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00556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47388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3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4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3" userDrawn="1">
          <p15:clr>
            <a:srgbClr val="F26B43"/>
          </p15:clr>
        </p15:guide>
        <p15:guide id="2" pos="246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4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Bildplatzhalter 2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Titel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Untertitel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Seminar </a:t>
            </a:r>
            <a:r>
              <a:rPr lang="de-DE" dirty="0" err="1" smtClean="0"/>
              <a:t>Advanced</a:t>
            </a:r>
            <a:r>
              <a:rPr lang="de-DE" dirty="0" smtClean="0"/>
              <a:t> Software Engineering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Institute </a:t>
            </a:r>
            <a:r>
              <a:rPr lang="de-DE" dirty="0" err="1" smtClean="0"/>
              <a:t>of</a:t>
            </a:r>
            <a:r>
              <a:rPr lang="de-DE" dirty="0" smtClean="0"/>
              <a:t> Software Technology</a:t>
            </a:r>
            <a:endParaRPr lang="de-DE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Predicting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Learning </a:t>
            </a:r>
            <a:r>
              <a:rPr lang="de-DE" dirty="0" err="1" smtClean="0"/>
              <a:t>the</a:t>
            </a:r>
            <a:r>
              <a:rPr lang="de-DE" dirty="0" smtClean="0"/>
              <a:t> Performance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en-US" dirty="0" smtClean="0"/>
              <a:t>Highly</a:t>
            </a:r>
            <a:r>
              <a:rPr lang="de-DE" dirty="0" smtClean="0"/>
              <a:t> </a:t>
            </a:r>
            <a:r>
              <a:rPr lang="en-US" dirty="0" smtClean="0"/>
              <a:t>Configurable</a:t>
            </a:r>
            <a:r>
              <a:rPr lang="de-DE" dirty="0" smtClean="0"/>
              <a:t> </a:t>
            </a:r>
            <a:r>
              <a:rPr lang="de-DE" dirty="0" smtClean="0"/>
              <a:t>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6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4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Textplatzhalt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Lion Wagner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smtClean="0"/>
              <a:t>Institute </a:t>
            </a:r>
            <a:r>
              <a:rPr lang="de-DE" dirty="0" err="1" smtClean="0"/>
              <a:t>of</a:t>
            </a:r>
            <a:r>
              <a:rPr lang="de-DE" dirty="0" smtClean="0"/>
              <a:t> Software Technology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smtClean="0"/>
              <a:t>st148345@stud.uni-stuttgart.de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Software Technology</a:t>
            </a:r>
          </a:p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194058"/>
      </p:ext>
    </p:extLst>
  </p:cSld>
  <p:clrMapOvr>
    <a:masterClrMapping/>
  </p:clrMapOvr>
</p:sld>
</file>

<file path=ppt/theme/theme1.xml><?xml version="1.0" encoding="utf-8"?>
<a:theme xmlns:a="http://schemas.openxmlformats.org/drawingml/2006/main" name="Uni-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625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_Stuttgart_Vorlage D_4zu3_2016 FINAL.pptx" id="{4841BD3C-E1E3-469F-ADD0-9E6EB31E75F5}" vid="{33357EC2-1038-4565-85BB-7F696209DF7D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Office PowerPoint</Application>
  <PresentationFormat>Benutzerdefiniert</PresentationFormat>
  <Paragraphs>12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Arial</vt:lpstr>
      <vt:lpstr>Uni-Stuttgart</vt:lpstr>
      <vt:lpstr>PowerPoint-Präsentation</vt:lpstr>
      <vt:lpstr>Motivation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2016-01-19T06:04:30Z</dcterms:created>
  <dcterms:modified xsi:type="dcterms:W3CDTF">2019-06-01T08:32:11Z</dcterms:modified>
</cp:coreProperties>
</file>