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8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2ABA-0DC6-4408-A67A-54344A8C49F4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D909-B5C7-446F-B7B5-24D2B6EC5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0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这里“不变”是我自己定义的形容词，一般说法是“常数”。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3D909-B5C7-446F-B7B5-24D2B6EC5DF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248748-E4CA-499C-B336-2847DADCE2B6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A33EEE-B0DD-40DA-B71A-16AF2F7CE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编程技巧之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/>
              <a:t>王士玮</a:t>
            </a:r>
            <a:endParaRPr lang="en-US" altLang="zh-CN" dirty="0" smtClean="0"/>
          </a:p>
          <a:p>
            <a:r>
              <a:rPr lang="en-US" altLang="zh-CN" dirty="0"/>
              <a:t>shiweiw7@mail.ustc.edu.cn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从效率上看，显然方式一需要进行拷贝构造，比后两种 方式效率要低（如果拷贝构造很复杂，效率差距就很明显了。）因此，一般不推荐使用第一种方式进行传参。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而后两种方式都是传引用，当我们想对参数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本身进行修改时，就使用方式二 ；如果不希望对参数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本身进行修改，应尽量用方式三。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与函数传参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还有一些情况，使用常量引用进行传参 更有好处。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当需要传入一个临时变量时，常量引用的方式会先构造一个临时变量，再传入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这就比起直接引用传参更加方便。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比如，传入字符串时，函数名</a:t>
            </a:r>
            <a:endParaRPr lang="en-US" altLang="zh-CN" dirty="0" smtClean="0"/>
          </a:p>
          <a:p>
            <a:r>
              <a:rPr lang="en-US" altLang="zh-CN" dirty="0" smtClean="0"/>
              <a:t>Void readFromFile(std::string name);</a:t>
            </a:r>
          </a:p>
          <a:p>
            <a:r>
              <a:rPr lang="en-US" altLang="zh-CN" dirty="0" smtClean="0"/>
              <a:t>Void readFromFile(const std::string&amp; name);</a:t>
            </a:r>
          </a:p>
          <a:p>
            <a:r>
              <a:rPr lang="en-US" altLang="zh-CN" dirty="0" smtClean="0"/>
              <a:t>Void readFromFile(std::string&amp; name);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与函数传参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两种情形：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情形一：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std::string filename = “P1.txt”;</a:t>
            </a:r>
          </a:p>
          <a:p>
            <a:pPr lvl="2"/>
            <a:r>
              <a:rPr lang="zh-CN" altLang="en-US" dirty="0" smtClean="0"/>
              <a:t>此时调用</a:t>
            </a:r>
            <a:r>
              <a:rPr lang="en-US" altLang="zh-CN" dirty="0" smtClean="0"/>
              <a:t>readFromFile(filename)</a:t>
            </a:r>
            <a:r>
              <a:rPr lang="zh-CN" altLang="en-US" dirty="0" smtClean="0"/>
              <a:t>，方式一自然又要重新构造一次，效率低；方式二和方式三是传引用，效率高；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情形二（直接传常字符串）：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readFromFile(“P1.txt”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这么传参，方式一和方式三都没有问题，效率一样；但是方式二回编译不通过。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与函数传参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我们再看看</a:t>
            </a:r>
            <a:r>
              <a:rPr lang="en-US" altLang="zh-CN" dirty="0" smtClean="0"/>
              <a:t>Polynomial</a:t>
            </a:r>
            <a:r>
              <a:rPr lang="zh-CN" altLang="en-US" dirty="0" smtClean="0"/>
              <a:t>这次作业，重载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号函数定义为：</a:t>
            </a:r>
            <a:endParaRPr lang="en-US" altLang="zh-CN" dirty="0" smtClean="0"/>
          </a:p>
          <a:p>
            <a:pPr lvl="1"/>
            <a:r>
              <a:rPr lang="en-US" dirty="0" smtClean="0"/>
              <a:t>CPolynomial operator+( CPolynomial &amp;right ); </a:t>
            </a:r>
          </a:p>
          <a:p>
            <a:pPr lvl="1"/>
            <a:r>
              <a:rPr lang="zh-CN" altLang="en-US" dirty="0" smtClean="0"/>
              <a:t>如果我们如下运算：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Cpolynomial p0,p1,p2;</a:t>
            </a:r>
          </a:p>
          <a:p>
            <a:pPr lvl="2"/>
            <a:r>
              <a:rPr lang="en-US" altLang="zh-CN" dirty="0" smtClean="0"/>
              <a:t>p0 + (p1 + p2) </a:t>
            </a:r>
          </a:p>
          <a:p>
            <a:pPr lvl="1"/>
            <a:r>
              <a:rPr lang="zh-CN" altLang="en-US" dirty="0" smtClean="0"/>
              <a:t>编译器会直接报错，因为（</a:t>
            </a:r>
            <a:r>
              <a:rPr lang="en-US" altLang="zh-CN" dirty="0" smtClean="0"/>
              <a:t>p1 + p2)</a:t>
            </a:r>
            <a:r>
              <a:rPr lang="zh-CN" altLang="en-US" dirty="0" smtClean="0"/>
              <a:t>得到的是临时变量，无法直接传入引用。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因此，需要这么定义：</a:t>
            </a:r>
            <a:endParaRPr lang="en-US" altLang="zh-CN" dirty="0" smtClean="0"/>
          </a:p>
          <a:p>
            <a:pPr lvl="1"/>
            <a:r>
              <a:rPr lang="en-US" dirty="0" smtClean="0"/>
              <a:t>CPolynomial operator+(const CPolynomial &amp;right ); </a:t>
            </a:r>
          </a:p>
          <a:p>
            <a:pPr lvl="1"/>
            <a:endParaRPr lang="en-US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与函数传参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简单说明了为什么要使用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Sample</a:t>
            </a:r>
            <a:r>
              <a:rPr lang="zh-CN" altLang="en-US" dirty="0" smtClean="0"/>
              <a:t>代码是一个使用示例。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更多地，请自行阅读相关</a:t>
            </a:r>
            <a:r>
              <a:rPr lang="en-US" altLang="zh-CN" dirty="0" smtClean="0"/>
              <a:t>C++</a:t>
            </a:r>
            <a:r>
              <a:rPr lang="zh-CN" altLang="en-US" smtClean="0"/>
              <a:t>书籍以学习。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end~!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在任何一本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技巧的书籍中， 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总会是一个重要的主题；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它的使用背景及意义，我们暂且不讨论。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，只是会告诉你怎么使用它和为什么要使用它。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  </a:t>
            </a:r>
            <a:r>
              <a:rPr lang="zh-CN" altLang="en-US" dirty="0" smtClean="0"/>
              <a:t>常量修饰符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const int x; ---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是一个不变的整型；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是个常量值。不能发生改变。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const int&amp; x; ---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是一个对整型的不变引用。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的引用 对象不能发生改变。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const int* x; ---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是一个整型的不变指针。</a:t>
            </a:r>
            <a:endParaRPr lang="en-US" altLang="zh-CN" dirty="0" smtClean="0"/>
          </a:p>
          <a:p>
            <a:r>
              <a:rPr lang="en-US" altLang="zh-CN" dirty="0" smtClean="0"/>
              <a:t>int const* x;---const </a:t>
            </a:r>
            <a:r>
              <a:rPr lang="zh-CN" altLang="en-US" dirty="0" smtClean="0"/>
              <a:t>在*左边，与</a:t>
            </a:r>
            <a:r>
              <a:rPr lang="en-US" altLang="zh-CN" dirty="0" smtClean="0"/>
              <a:t>const int* </a:t>
            </a:r>
            <a:r>
              <a:rPr lang="zh-CN" altLang="en-US" dirty="0" smtClean="0"/>
              <a:t>表示的都是一个整型的不变指针。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如此限制，表示指针所指向的内容是不能改变的（常量）。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int</a:t>
            </a:r>
            <a:r>
              <a:rPr lang="zh-CN" altLang="en-US" dirty="0" smtClean="0"/>
              <a:t>* </a:t>
            </a:r>
            <a:r>
              <a:rPr lang="en-US" altLang="zh-CN" dirty="0" smtClean="0"/>
              <a:t>const x; ——</a:t>
            </a:r>
            <a:r>
              <a:rPr lang="zh-CN" altLang="en-US" dirty="0" smtClean="0"/>
              <a:t>表示一个不变的地址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它指向的内容可以发生改变，但是它本身（即地址位置）不会改变；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 </a:t>
            </a:r>
            <a:r>
              <a:rPr lang="zh-CN" altLang="en-US" dirty="0" smtClean="0"/>
              <a:t>修饰变量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一般有三种情形：类成员函数， 返回值， 传入参数</a:t>
            </a:r>
            <a:endParaRPr lang="en-US" altLang="zh-CN" dirty="0" smtClean="0"/>
          </a:p>
          <a:p>
            <a:r>
              <a:rPr lang="zh-CN" altLang="en-US" dirty="0" smtClean="0"/>
              <a:t>返回值情形前面所说的修饰变量没有区别；</a:t>
            </a:r>
            <a:endParaRPr lang="en-US" altLang="zh-CN" dirty="0" smtClean="0"/>
          </a:p>
          <a:p>
            <a:r>
              <a:rPr lang="zh-CN" altLang="en-US" dirty="0" smtClean="0"/>
              <a:t>修饰函数本身的情形如下：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 getSize() const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它写在类的成员函数的后面，表示此函数不会对类的成员变量进行修改。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一个类的常数对象，只能调用被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修饰的成员函数。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 </a:t>
            </a:r>
            <a:r>
              <a:rPr lang="zh-CN" altLang="en-US" dirty="0" smtClean="0"/>
              <a:t>修饰函数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smtClean="0"/>
              <a:t>Class A 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Int getSize0();</a:t>
            </a:r>
          </a:p>
          <a:p>
            <a:pPr lvl="1"/>
            <a:r>
              <a:rPr lang="en-US" altLang="zh-CN" dirty="0" smtClean="0"/>
              <a:t>Int getSize1() const;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A a;</a:t>
            </a:r>
          </a:p>
          <a:p>
            <a:r>
              <a:rPr lang="en-US" altLang="zh-CN" dirty="0" smtClean="0"/>
              <a:t>const A b;</a:t>
            </a:r>
          </a:p>
          <a:p>
            <a:r>
              <a:rPr lang="en-US" altLang="zh-CN" dirty="0" smtClean="0"/>
              <a:t>const A&amp; c = a;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 </a:t>
            </a:r>
            <a:r>
              <a:rPr lang="zh-CN" altLang="en-US" dirty="0" smtClean="0"/>
              <a:t>修饰函数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是一个没有常量修饰的对象，它调用</a:t>
            </a:r>
            <a:r>
              <a:rPr lang="en-US" altLang="zh-CN" dirty="0" smtClean="0"/>
              <a:t>getSize0()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getSize1()</a:t>
            </a:r>
            <a:r>
              <a:rPr lang="zh-CN" altLang="en-US" dirty="0" smtClean="0"/>
              <a:t>是没有问题的；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是一个常量修饰的对象，它调用</a:t>
            </a:r>
            <a:r>
              <a:rPr lang="en-US" altLang="zh-CN" dirty="0" smtClean="0"/>
              <a:t>getSize0()</a:t>
            </a:r>
            <a:r>
              <a:rPr lang="zh-CN" altLang="en-US" dirty="0" smtClean="0"/>
              <a:t>会编译 失败，调用</a:t>
            </a:r>
            <a:r>
              <a:rPr lang="en-US" altLang="zh-CN" dirty="0" smtClean="0"/>
              <a:t>getSize1</a:t>
            </a:r>
            <a:r>
              <a:rPr lang="zh-CN" altLang="en-US" dirty="0" smtClean="0"/>
              <a:t>（）则没问题；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的常量引用，它调用</a:t>
            </a:r>
            <a:r>
              <a:rPr lang="en-US" altLang="zh-CN" dirty="0" smtClean="0"/>
              <a:t>getSize0()</a:t>
            </a:r>
            <a:r>
              <a:rPr lang="zh-CN" altLang="en-US" dirty="0" smtClean="0"/>
              <a:t>会编译失败，但是调用</a:t>
            </a:r>
            <a:r>
              <a:rPr lang="en-US" altLang="zh-CN" dirty="0" smtClean="0"/>
              <a:t>getSize1()</a:t>
            </a:r>
            <a:r>
              <a:rPr lang="zh-CN" altLang="en-US" dirty="0" smtClean="0"/>
              <a:t>没有问题。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 </a:t>
            </a:r>
            <a:r>
              <a:rPr lang="zh-CN" altLang="en-US" dirty="0" smtClean="0"/>
              <a:t>修饰函数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186766" cy="473375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说到这里，是不是觉得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修饰符很烦，不用都不会错，用了可能各种编译不过</a:t>
            </a:r>
            <a:r>
              <a:rPr lang="en-US" altLang="zh-CN" dirty="0" smtClean="0"/>
              <a:t>~~~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但是我们为什么要用呢？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从面向对象编程的角度，使用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会让你对自己的类成员函数有更清楚的认识，将出错的可能性降低</a:t>
            </a:r>
            <a:r>
              <a:rPr lang="en-US" altLang="zh-CN" dirty="0" smtClean="0"/>
              <a:t>… (</a:t>
            </a:r>
            <a:r>
              <a:rPr lang="zh-CN" altLang="en-US" dirty="0" smtClean="0"/>
              <a:t>这段话有点虚是不是</a:t>
            </a:r>
            <a:r>
              <a:rPr lang="en-US" altLang="zh-CN" dirty="0" smtClean="0"/>
              <a:t>…)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实际上，它有很多好处，我们来说一个明显的好处，从函数传入参数说起。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 </a:t>
            </a:r>
            <a:r>
              <a:rPr lang="zh-CN" altLang="en-US" dirty="0" smtClean="0"/>
              <a:t>修饰函数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函数传参，有几种方式：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方式一：</a:t>
            </a:r>
            <a:r>
              <a:rPr lang="en-US" altLang="zh-CN" dirty="0" smtClean="0"/>
              <a:t>void func(classType A);</a:t>
            </a:r>
          </a:p>
          <a:p>
            <a:r>
              <a:rPr lang="zh-CN" altLang="en-US" dirty="0" smtClean="0"/>
              <a:t>方式二：</a:t>
            </a:r>
            <a:r>
              <a:rPr lang="en-US" altLang="zh-CN" dirty="0" smtClean="0"/>
              <a:t>void func(classType &amp;A);</a:t>
            </a:r>
          </a:p>
          <a:p>
            <a:r>
              <a:rPr lang="zh-CN" altLang="en-US" dirty="0" smtClean="0"/>
              <a:t>方式三：</a:t>
            </a:r>
            <a:r>
              <a:rPr lang="en-US" altLang="zh-CN" dirty="0" smtClean="0"/>
              <a:t>void func(const classType&amp;A);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这三种是比较常见的方式。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与函数传参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对于方式一，当我们传入参数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时，它首先会按照拷贝构造，构造一个临时变量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函数体所操作的对象是该临时变量，函数对它任何修改不会对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有任何影响；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 方式二，它传入的是参数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的引用，因此，在函数体中对其进行修改，会影响到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本身。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 方式三，它传入的是参数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的常量引用。在函数体中不能对其进行修改。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与函数传参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1416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聚合</vt:lpstr>
      <vt:lpstr>编程技巧之const与&amp;</vt:lpstr>
      <vt:lpstr>Const  常量修饰符</vt:lpstr>
      <vt:lpstr>const 修饰变量</vt:lpstr>
      <vt:lpstr>const 修饰函数</vt:lpstr>
      <vt:lpstr>const 修饰函数</vt:lpstr>
      <vt:lpstr>const 修饰函数</vt:lpstr>
      <vt:lpstr>const 修饰函数</vt:lpstr>
      <vt:lpstr>const与函数传参</vt:lpstr>
      <vt:lpstr>const与函数传参</vt:lpstr>
      <vt:lpstr>const与函数传参</vt:lpstr>
      <vt:lpstr>const与函数传参</vt:lpstr>
      <vt:lpstr>const与函数传参</vt:lpstr>
      <vt:lpstr>const与函数传参</vt:lpstr>
      <vt:lpstr>The end~!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Ligang Liu</cp:lastModifiedBy>
  <cp:revision>59</cp:revision>
  <dcterms:created xsi:type="dcterms:W3CDTF">2014-11-04T07:04:45Z</dcterms:created>
  <dcterms:modified xsi:type="dcterms:W3CDTF">2014-11-09T03:36:56Z</dcterms:modified>
</cp:coreProperties>
</file>