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842" r:id="rId3"/>
    <p:sldId id="853" r:id="rId5"/>
    <p:sldId id="841" r:id="rId6"/>
    <p:sldId id="854" r:id="rId7"/>
    <p:sldId id="855" r:id="rId8"/>
    <p:sldId id="856" r:id="rId9"/>
    <p:sldId id="857" r:id="rId10"/>
    <p:sldId id="797" r:id="rId1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08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B24CE-AC95-4149-A74F-D0ADE694650D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73A1BF3-D887-4DD8-9197-36E45014FFCA}">
      <dgm:prSet/>
      <dgm:spPr/>
      <dgm:t>
        <a:bodyPr/>
        <a:lstStyle/>
        <a:p>
          <a:r>
            <a:rPr lang="zh-CN"/>
            <a:t>我在哪里写</a:t>
          </a:r>
          <a:r>
            <a:rPr lang="en-US"/>
            <a:t>Python</a:t>
          </a:r>
          <a:r>
            <a:rPr lang="zh-CN"/>
            <a:t>代码？</a:t>
          </a:r>
        </a:p>
      </dgm:t>
    </dgm:pt>
    <dgm:pt modelId="{1EA29534-F98F-4702-9161-C607C0A7875E}" cxnId="{6DA2DBF0-FFE3-4C3D-987C-4084A013C166}" type="parTrans">
      <dgm:prSet/>
      <dgm:spPr/>
      <dgm:t>
        <a:bodyPr/>
        <a:lstStyle/>
        <a:p>
          <a:endParaRPr lang="zh-CN" altLang="en-US"/>
        </a:p>
      </dgm:t>
    </dgm:pt>
    <dgm:pt modelId="{DB534837-BCF2-41B8-81F1-DB89D43D7010}" cxnId="{6DA2DBF0-FFE3-4C3D-987C-4084A013C166}" type="sibTrans">
      <dgm:prSet/>
      <dgm:spPr/>
      <dgm:t>
        <a:bodyPr/>
        <a:lstStyle/>
        <a:p>
          <a:endParaRPr lang="zh-CN" altLang="en-US"/>
        </a:p>
      </dgm:t>
    </dgm:pt>
    <dgm:pt modelId="{E015A6AB-1589-424E-9842-D76ED7E41DCD}">
      <dgm:prSet custT="1"/>
      <dgm:spPr/>
      <dgm:t>
        <a:bodyPr/>
        <a:lstStyle/>
        <a:p>
          <a:r>
            <a:rPr lang="zh-CN" altLang="en-US" sz="2400" b="1" dirty="0">
              <a:solidFill>
                <a:srgbClr val="FF0000"/>
              </a:solidFill>
            </a:rPr>
            <a:t>编辑器</a:t>
          </a:r>
        </a:p>
      </dgm:t>
    </dgm:pt>
    <dgm:pt modelId="{C6750A4B-D52E-44F9-935E-FB8854E61B91}" cxnId="{A10761F5-66BE-4F97-BC9F-7607922FC1F1}" type="parTrans">
      <dgm:prSet/>
      <dgm:spPr/>
      <dgm:t>
        <a:bodyPr/>
        <a:lstStyle/>
        <a:p>
          <a:endParaRPr lang="zh-CN" altLang="en-US"/>
        </a:p>
      </dgm:t>
    </dgm:pt>
    <dgm:pt modelId="{694F9228-F55B-4A92-922D-CC9FF1C9E376}" cxnId="{A10761F5-66BE-4F97-BC9F-7607922FC1F1}" type="sibTrans">
      <dgm:prSet/>
      <dgm:spPr/>
      <dgm:t>
        <a:bodyPr/>
        <a:lstStyle/>
        <a:p>
          <a:endParaRPr lang="zh-CN" altLang="en-US"/>
        </a:p>
      </dgm:t>
    </dgm:pt>
    <dgm:pt modelId="{1D483372-FBD1-4051-B18C-196D4961C06A}">
      <dgm:prSet/>
      <dgm:spPr/>
      <dgm:t>
        <a:bodyPr/>
        <a:lstStyle/>
        <a:p>
          <a:r>
            <a:rPr lang="en-US" sz="2000" dirty="0" err="1"/>
            <a:t>Jupyter</a:t>
          </a:r>
          <a:r>
            <a:rPr lang="en-US" sz="2000" dirty="0"/>
            <a:t> Notebook</a:t>
          </a:r>
          <a:endParaRPr lang="zh-CN" sz="2000" dirty="0"/>
        </a:p>
      </dgm:t>
    </dgm:pt>
    <dgm:pt modelId="{CDEC73E0-3C99-409F-ADEF-ADF90D05B738}" cxnId="{FBBC9933-B730-4271-A782-52636F43F942}" type="parTrans">
      <dgm:prSet/>
      <dgm:spPr/>
      <dgm:t>
        <a:bodyPr/>
        <a:lstStyle/>
        <a:p>
          <a:endParaRPr lang="zh-CN" altLang="en-US"/>
        </a:p>
      </dgm:t>
    </dgm:pt>
    <dgm:pt modelId="{31336964-301D-4ADB-B679-3540B3A578CE}" cxnId="{FBBC9933-B730-4271-A782-52636F43F942}" type="sibTrans">
      <dgm:prSet/>
      <dgm:spPr/>
      <dgm:t>
        <a:bodyPr/>
        <a:lstStyle/>
        <a:p>
          <a:endParaRPr lang="zh-CN" altLang="en-US"/>
        </a:p>
      </dgm:t>
    </dgm:pt>
    <dgm:pt modelId="{632E6AEC-4281-4930-94AE-4665CAC29726}">
      <dgm:prSet/>
      <dgm:spPr/>
      <dgm:t>
        <a:bodyPr/>
        <a:lstStyle/>
        <a:p>
          <a:r>
            <a:rPr lang="en-US" sz="2000" dirty="0" err="1"/>
            <a:t>Jupyter</a:t>
          </a:r>
          <a:r>
            <a:rPr lang="en-US" sz="2000" dirty="0"/>
            <a:t> Lab</a:t>
          </a:r>
          <a:endParaRPr lang="zh-CN" sz="2000" dirty="0"/>
        </a:p>
      </dgm:t>
    </dgm:pt>
    <dgm:pt modelId="{B7245EA0-BB36-4DD6-A782-69E162CEC2AE}" cxnId="{AFE843B1-D17F-4ABA-B3C6-D0C7C22F6480}" type="parTrans">
      <dgm:prSet/>
      <dgm:spPr/>
      <dgm:t>
        <a:bodyPr/>
        <a:lstStyle/>
        <a:p>
          <a:endParaRPr lang="zh-CN" altLang="en-US"/>
        </a:p>
      </dgm:t>
    </dgm:pt>
    <dgm:pt modelId="{85ADCD13-148F-42D6-AEFD-1FDA681AAA01}" cxnId="{AFE843B1-D17F-4ABA-B3C6-D0C7C22F6480}" type="sibTrans">
      <dgm:prSet/>
      <dgm:spPr/>
      <dgm:t>
        <a:bodyPr/>
        <a:lstStyle/>
        <a:p>
          <a:endParaRPr lang="zh-CN" altLang="en-US"/>
        </a:p>
      </dgm:t>
    </dgm:pt>
    <dgm:pt modelId="{D33DA6FB-7F3D-462D-B8F9-FEDE943F1E1C}">
      <dgm:prSet/>
      <dgm:spPr/>
      <dgm:t>
        <a:bodyPr/>
        <a:lstStyle/>
        <a:p>
          <a:r>
            <a:rPr lang="en-US" sz="2000"/>
            <a:t>Spyder</a:t>
          </a:r>
          <a:endParaRPr lang="zh-CN" sz="2000"/>
        </a:p>
      </dgm:t>
    </dgm:pt>
    <dgm:pt modelId="{59EBE888-932E-4421-B11E-E7E6F3122920}" cxnId="{6E8C5125-5E1E-481B-AFDA-6D7C9D8E1F70}" type="parTrans">
      <dgm:prSet/>
      <dgm:spPr/>
      <dgm:t>
        <a:bodyPr/>
        <a:lstStyle/>
        <a:p>
          <a:endParaRPr lang="zh-CN" altLang="en-US"/>
        </a:p>
      </dgm:t>
    </dgm:pt>
    <dgm:pt modelId="{D7BC82D6-91D2-4B68-A3B4-C4BC8FBFA961}" cxnId="{6E8C5125-5E1E-481B-AFDA-6D7C9D8E1F70}" type="sibTrans">
      <dgm:prSet/>
      <dgm:spPr/>
      <dgm:t>
        <a:bodyPr/>
        <a:lstStyle/>
        <a:p>
          <a:endParaRPr lang="zh-CN" altLang="en-US"/>
        </a:p>
      </dgm:t>
    </dgm:pt>
    <dgm:pt modelId="{BA1DA9E6-C10F-485D-93B3-8085EA83E529}">
      <dgm:prSet/>
      <dgm:spPr/>
      <dgm:t>
        <a:bodyPr/>
        <a:lstStyle/>
        <a:p>
          <a:r>
            <a:rPr lang="en-US" sz="2000" dirty="0" err="1"/>
            <a:t>Rstudio</a:t>
          </a:r>
          <a:endParaRPr lang="zh-CN" sz="2000" dirty="0"/>
        </a:p>
      </dgm:t>
    </dgm:pt>
    <dgm:pt modelId="{B04372B0-3084-4D65-82CE-A6649DD61719}" cxnId="{F35078DC-292C-4A40-AD32-AC84D4495D8A}" type="parTrans">
      <dgm:prSet/>
      <dgm:spPr/>
      <dgm:t>
        <a:bodyPr/>
        <a:lstStyle/>
        <a:p>
          <a:endParaRPr lang="zh-CN" altLang="en-US"/>
        </a:p>
      </dgm:t>
    </dgm:pt>
    <dgm:pt modelId="{016BA030-D23B-42CB-94EC-E7B4E9A9C0BD}" cxnId="{F35078DC-292C-4A40-AD32-AC84D4495D8A}" type="sibTrans">
      <dgm:prSet/>
      <dgm:spPr/>
      <dgm:t>
        <a:bodyPr/>
        <a:lstStyle/>
        <a:p>
          <a:endParaRPr lang="zh-CN" altLang="en-US"/>
        </a:p>
      </dgm:t>
    </dgm:pt>
    <dgm:pt modelId="{882F6ECF-4E08-4D8F-AFF6-A0D159854547}">
      <dgm:prSet/>
      <dgm:spPr/>
      <dgm:t>
        <a:bodyPr/>
        <a:lstStyle/>
        <a:p>
          <a:r>
            <a:rPr lang="en-US" sz="2000" dirty="0" err="1"/>
            <a:t>iPython</a:t>
          </a:r>
          <a:endParaRPr lang="zh-CN" sz="2000" dirty="0"/>
        </a:p>
      </dgm:t>
    </dgm:pt>
    <dgm:pt modelId="{9CACC8B4-DDA6-40F6-89DC-82255FE802AB}" cxnId="{AA069B7B-4C7F-459F-855B-E2A16F06F126}" type="parTrans">
      <dgm:prSet/>
      <dgm:spPr/>
      <dgm:t>
        <a:bodyPr/>
        <a:lstStyle/>
        <a:p>
          <a:endParaRPr lang="zh-CN" altLang="en-US"/>
        </a:p>
      </dgm:t>
    </dgm:pt>
    <dgm:pt modelId="{57A54368-D3A8-4803-8D8E-5D29B65E92B7}" cxnId="{AA069B7B-4C7F-459F-855B-E2A16F06F126}" type="sibTrans">
      <dgm:prSet/>
      <dgm:spPr/>
      <dgm:t>
        <a:bodyPr/>
        <a:lstStyle/>
        <a:p>
          <a:endParaRPr lang="zh-CN" altLang="en-US"/>
        </a:p>
      </dgm:t>
    </dgm:pt>
    <dgm:pt modelId="{60E98390-4DF2-434A-AF0D-EE81B5555F1F}">
      <dgm:prSet/>
      <dgm:spPr/>
      <dgm:t>
        <a:bodyPr/>
        <a:lstStyle/>
        <a:p>
          <a:r>
            <a:rPr lang="zh-CN"/>
            <a:t>我用什么执行代码？</a:t>
          </a:r>
        </a:p>
      </dgm:t>
    </dgm:pt>
    <dgm:pt modelId="{9031FFE0-552C-4909-B163-16A44FB9AE08}" cxnId="{3033E2F6-E001-485F-8AF8-4A73F8F19138}" type="parTrans">
      <dgm:prSet/>
      <dgm:spPr/>
      <dgm:t>
        <a:bodyPr/>
        <a:lstStyle/>
        <a:p>
          <a:endParaRPr lang="zh-CN" altLang="en-US"/>
        </a:p>
      </dgm:t>
    </dgm:pt>
    <dgm:pt modelId="{149AC63A-5220-4520-BFF3-E28C7B310DE1}" cxnId="{3033E2F6-E001-485F-8AF8-4A73F8F19138}" type="sibTrans">
      <dgm:prSet/>
      <dgm:spPr/>
      <dgm:t>
        <a:bodyPr/>
        <a:lstStyle/>
        <a:p>
          <a:endParaRPr lang="zh-CN" altLang="en-US"/>
        </a:p>
      </dgm:t>
    </dgm:pt>
    <dgm:pt modelId="{E33CED18-ECFD-4140-A64B-53A871D088DE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解释器</a:t>
          </a:r>
          <a:endParaRPr lang="zh-CN" altLang="en-US" sz="2400" b="1" kern="1200" dirty="0">
            <a:solidFill>
              <a:srgbClr val="FF0000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gm:t>
    </dgm:pt>
    <dgm:pt modelId="{52F8AE8C-2E88-4181-B04A-3D4BA3A66B04}" cxnId="{58D0052A-C5CB-4355-9E5C-2EA54369CDF5}" type="parTrans">
      <dgm:prSet/>
      <dgm:spPr/>
      <dgm:t>
        <a:bodyPr/>
        <a:lstStyle/>
        <a:p>
          <a:endParaRPr lang="zh-CN" altLang="en-US"/>
        </a:p>
      </dgm:t>
    </dgm:pt>
    <dgm:pt modelId="{69E72B24-26ED-4350-B370-15240038B18F}" cxnId="{58D0052A-C5CB-4355-9E5C-2EA54369CDF5}" type="sibTrans">
      <dgm:prSet/>
      <dgm:spPr/>
      <dgm:t>
        <a:bodyPr/>
        <a:lstStyle/>
        <a:p>
          <a:endParaRPr lang="zh-CN" altLang="en-US"/>
        </a:p>
      </dgm:t>
    </dgm:pt>
    <dgm:pt modelId="{6EA0461E-A530-4D2B-924B-6084FE4B5AC8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CPython</a:t>
          </a:r>
          <a:endParaRPr lang="zh-CN" sz="2000" kern="1200"/>
        </a:p>
      </dgm:t>
    </dgm:pt>
    <dgm:pt modelId="{BE0E6C35-6FF5-474C-A235-4DD5CCBA97D7}" cxnId="{455E6787-94C6-4AE5-88DD-7F018DDFB170}" type="parTrans">
      <dgm:prSet/>
      <dgm:spPr/>
      <dgm:t>
        <a:bodyPr/>
        <a:lstStyle/>
        <a:p>
          <a:endParaRPr lang="zh-CN" altLang="en-US"/>
        </a:p>
      </dgm:t>
    </dgm:pt>
    <dgm:pt modelId="{DD56A791-84CF-4778-937D-0711522163B5}" cxnId="{455E6787-94C6-4AE5-88DD-7F018DDFB170}" type="sibTrans">
      <dgm:prSet/>
      <dgm:spPr/>
      <dgm:t>
        <a:bodyPr/>
        <a:lstStyle/>
        <a:p>
          <a:endParaRPr lang="zh-CN" altLang="en-US"/>
        </a:p>
      </dgm:t>
    </dgm:pt>
    <dgm:pt modelId="{F48A97FD-C73E-4769-9465-4EA8834AD97A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JPython</a:t>
          </a:r>
          <a:endParaRPr lang="zh-CN" sz="2000" kern="1200"/>
        </a:p>
      </dgm:t>
    </dgm:pt>
    <dgm:pt modelId="{3622249C-F8BE-4832-BE3D-E92F24967DA3}" cxnId="{E24E7A41-78B1-4369-B7B4-DD453A2C571C}" type="parTrans">
      <dgm:prSet/>
      <dgm:spPr/>
      <dgm:t>
        <a:bodyPr/>
        <a:lstStyle/>
        <a:p>
          <a:endParaRPr lang="zh-CN" altLang="en-US"/>
        </a:p>
      </dgm:t>
    </dgm:pt>
    <dgm:pt modelId="{E67F40CF-19BD-49EF-BC2B-FC10247D38C2}" cxnId="{E24E7A41-78B1-4369-B7B4-DD453A2C571C}" type="sibTrans">
      <dgm:prSet/>
      <dgm:spPr/>
      <dgm:t>
        <a:bodyPr/>
        <a:lstStyle/>
        <a:p>
          <a:endParaRPr lang="zh-CN" altLang="en-US"/>
        </a:p>
      </dgm:t>
    </dgm:pt>
    <dgm:pt modelId="{1B4016E8-B48B-4299-BF86-0477D5AAE92A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IronPython</a:t>
          </a:r>
          <a:endParaRPr lang="zh-CN" sz="2000" kern="1200"/>
        </a:p>
      </dgm:t>
    </dgm:pt>
    <dgm:pt modelId="{FC11DF97-3F7C-477D-8DAF-3E6F0B083893}" cxnId="{43D94C13-AFAC-4375-8CFB-1D2E4C9CE9AF}" type="parTrans">
      <dgm:prSet/>
      <dgm:spPr/>
      <dgm:t>
        <a:bodyPr/>
        <a:lstStyle/>
        <a:p>
          <a:endParaRPr lang="zh-CN" altLang="en-US"/>
        </a:p>
      </dgm:t>
    </dgm:pt>
    <dgm:pt modelId="{6F749304-920B-46D9-BDDE-56452D04E7B4}" cxnId="{43D94C13-AFAC-4375-8CFB-1D2E4C9CE9AF}" type="sibTrans">
      <dgm:prSet/>
      <dgm:spPr/>
      <dgm:t>
        <a:bodyPr/>
        <a:lstStyle/>
        <a:p>
          <a:endParaRPr lang="zh-CN" altLang="en-US"/>
        </a:p>
      </dgm:t>
    </dgm:pt>
    <dgm:pt modelId="{0F451FA5-4AF9-45C7-8BFC-D2F18C813560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PyPy</a:t>
          </a:r>
          <a:endParaRPr lang="zh-CN" sz="2000" kern="1200"/>
        </a:p>
      </dgm:t>
    </dgm:pt>
    <dgm:pt modelId="{A646DA1E-D184-4223-98A3-BF6197F61126}" cxnId="{BC1EA06D-8A8A-4CA4-B44B-445A0E1C1B17}" type="parTrans">
      <dgm:prSet/>
      <dgm:spPr/>
      <dgm:t>
        <a:bodyPr/>
        <a:lstStyle/>
        <a:p>
          <a:endParaRPr lang="zh-CN" altLang="en-US"/>
        </a:p>
      </dgm:t>
    </dgm:pt>
    <dgm:pt modelId="{5ECF12F4-4406-4C90-9880-769B74B240D9}" cxnId="{BC1EA06D-8A8A-4CA4-B44B-445A0E1C1B17}" type="sibTrans">
      <dgm:prSet/>
      <dgm:spPr/>
      <dgm:t>
        <a:bodyPr/>
        <a:lstStyle/>
        <a:p>
          <a:endParaRPr lang="zh-CN" altLang="en-US"/>
        </a:p>
      </dgm:t>
    </dgm:pt>
    <dgm:pt modelId="{B2D50281-2EC8-4F07-81D6-5E674AAC416D}">
      <dgm:prSet/>
      <dgm:spPr/>
      <dgm:t>
        <a:bodyPr/>
        <a:lstStyle/>
        <a:p>
          <a:r>
            <a:rPr lang="en-US"/>
            <a:t>Python</a:t>
          </a:r>
          <a:r>
            <a:rPr lang="zh-CN"/>
            <a:t>开发还需要什么？</a:t>
          </a:r>
        </a:p>
      </dgm:t>
    </dgm:pt>
    <dgm:pt modelId="{F817ACC5-EA06-4A06-815B-3FFFEDDEDE57}" cxnId="{7B739A76-1561-424A-A214-270BF0245D7E}" type="parTrans">
      <dgm:prSet/>
      <dgm:spPr/>
      <dgm:t>
        <a:bodyPr/>
        <a:lstStyle/>
        <a:p>
          <a:endParaRPr lang="zh-CN" altLang="en-US"/>
        </a:p>
      </dgm:t>
    </dgm:pt>
    <dgm:pt modelId="{28022C1F-3FA8-4890-890B-0663E37A2A15}" cxnId="{7B739A76-1561-424A-A214-270BF0245D7E}" type="sibTrans">
      <dgm:prSet/>
      <dgm:spPr/>
      <dgm:t>
        <a:bodyPr/>
        <a:lstStyle/>
        <a:p>
          <a:endParaRPr lang="zh-CN" altLang="en-US"/>
        </a:p>
      </dgm:t>
    </dgm:pt>
    <dgm:pt modelId="{B4E0DC2C-85AC-43C2-A735-FA64036980A6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包</a:t>
          </a:r>
          <a:r>
            <a:rPr lang="en-US" sz="2400" b="1" kern="12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/</a:t>
          </a:r>
          <a:r>
            <a:rPr lang="zh-CN" sz="2400" b="1" kern="12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模块</a:t>
          </a:r>
        </a:p>
      </dgm:t>
    </dgm:pt>
    <dgm:pt modelId="{BA7154C5-9A59-40E7-83E3-384E08EE824F}" cxnId="{6C2BAF14-C172-425B-BA42-37DDE7D5491B}" type="parTrans">
      <dgm:prSet/>
      <dgm:spPr/>
      <dgm:t>
        <a:bodyPr/>
        <a:lstStyle/>
        <a:p>
          <a:endParaRPr lang="zh-CN" altLang="en-US"/>
        </a:p>
      </dgm:t>
    </dgm:pt>
    <dgm:pt modelId="{504DFE89-9F12-421A-A9B6-D6CF83917829}" cxnId="{6C2BAF14-C172-425B-BA42-37DDE7D5491B}" type="sibTrans">
      <dgm:prSet/>
      <dgm:spPr/>
      <dgm:t>
        <a:bodyPr/>
        <a:lstStyle/>
        <a:p>
          <a:endParaRPr lang="zh-CN" altLang="en-US"/>
        </a:p>
      </dgm:t>
    </dgm:pt>
    <dgm:pt modelId="{74C55B5D-E8E4-4E19-A8C2-BE7069C88BFF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pandas</a:t>
          </a:r>
          <a:endParaRPr lang="zh-CN" sz="2000" kern="1200"/>
        </a:p>
      </dgm:t>
    </dgm:pt>
    <dgm:pt modelId="{F8EA72A2-2545-447C-AAF4-FA3BF18098EB}" cxnId="{38DDFB74-9AFE-49D9-98E8-5C34D9F8B768}" type="parTrans">
      <dgm:prSet/>
      <dgm:spPr/>
      <dgm:t>
        <a:bodyPr/>
        <a:lstStyle/>
        <a:p>
          <a:endParaRPr lang="zh-CN" altLang="en-US"/>
        </a:p>
      </dgm:t>
    </dgm:pt>
    <dgm:pt modelId="{29142214-70C1-47E9-99A1-425DBE6F4DEB}" cxnId="{38DDFB74-9AFE-49D9-98E8-5C34D9F8B768}" type="sibTrans">
      <dgm:prSet/>
      <dgm:spPr/>
      <dgm:t>
        <a:bodyPr/>
        <a:lstStyle/>
        <a:p>
          <a:endParaRPr lang="zh-CN" altLang="en-US"/>
        </a:p>
      </dgm:t>
    </dgm:pt>
    <dgm:pt modelId="{66DFB3BB-5BE5-4B61-9FBB-BB180B8C49C6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numpy</a:t>
          </a:r>
          <a:endParaRPr lang="zh-CN" sz="2000" kern="1200"/>
        </a:p>
      </dgm:t>
    </dgm:pt>
    <dgm:pt modelId="{67DC2E73-E97A-4AE0-AA00-64E8B85067A1}" cxnId="{4B2C307B-9659-4E2C-97D9-6B041999A792}" type="parTrans">
      <dgm:prSet/>
      <dgm:spPr/>
      <dgm:t>
        <a:bodyPr/>
        <a:lstStyle/>
        <a:p>
          <a:endParaRPr lang="zh-CN" altLang="en-US"/>
        </a:p>
      </dgm:t>
    </dgm:pt>
    <dgm:pt modelId="{E05E6492-E4ED-43C4-872F-B46CDCA7164F}" cxnId="{4B2C307B-9659-4E2C-97D9-6B041999A792}" type="sibTrans">
      <dgm:prSet/>
      <dgm:spPr/>
      <dgm:t>
        <a:bodyPr/>
        <a:lstStyle/>
        <a:p>
          <a:endParaRPr lang="zh-CN" altLang="en-US"/>
        </a:p>
      </dgm:t>
    </dgm:pt>
    <dgm:pt modelId="{A1E710EC-6A5E-4D51-83D5-F12C5ECEC253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Scikit_learn</a:t>
          </a:r>
          <a:endParaRPr lang="zh-CN" sz="2000" kern="1200"/>
        </a:p>
      </dgm:t>
    </dgm:pt>
    <dgm:pt modelId="{16239BF4-D9D3-49C9-B807-644869C2EA03}" cxnId="{CB79FCA3-BF3E-4DE5-B6AC-7FA57ECCD562}" type="parTrans">
      <dgm:prSet/>
      <dgm:spPr/>
      <dgm:t>
        <a:bodyPr/>
        <a:lstStyle/>
        <a:p>
          <a:endParaRPr lang="zh-CN" altLang="en-US"/>
        </a:p>
      </dgm:t>
    </dgm:pt>
    <dgm:pt modelId="{47B6AA0E-699C-4015-BF32-6D92ADB26A2F}" cxnId="{CB79FCA3-BF3E-4DE5-B6AC-7FA57ECCD562}" type="sibTrans">
      <dgm:prSet/>
      <dgm:spPr/>
      <dgm:t>
        <a:bodyPr/>
        <a:lstStyle/>
        <a:p>
          <a:endParaRPr lang="zh-CN" altLang="en-US"/>
        </a:p>
      </dgm:t>
    </dgm:pt>
    <dgm:pt modelId="{39AA0E9C-C955-433F-915E-15B6F24438A5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zh-CN" sz="2000" kern="1200" dirty="0"/>
            <a:t>等</a:t>
          </a:r>
          <a:r>
            <a:rPr lang="en-US" sz="2000" kern="1200" dirty="0"/>
            <a:t>1000+</a:t>
          </a:r>
          <a:endParaRPr lang="zh-CN" sz="2000" kern="1200" dirty="0"/>
        </a:p>
      </dgm:t>
    </dgm:pt>
    <dgm:pt modelId="{F5993551-DA2C-41D8-81A7-393CF54E9E9D}" cxnId="{99CC22BC-77DD-41FC-B145-FAB586E4A7A7}" type="parTrans">
      <dgm:prSet/>
      <dgm:spPr/>
      <dgm:t>
        <a:bodyPr/>
        <a:lstStyle/>
        <a:p>
          <a:endParaRPr lang="zh-CN" altLang="en-US"/>
        </a:p>
      </dgm:t>
    </dgm:pt>
    <dgm:pt modelId="{82B95F7B-B885-4166-8E8A-473269665F7E}" cxnId="{99CC22BC-77DD-41FC-B145-FAB586E4A7A7}" type="sibTrans">
      <dgm:prSet/>
      <dgm:spPr/>
      <dgm:t>
        <a:bodyPr/>
        <a:lstStyle/>
        <a:p>
          <a:endParaRPr lang="zh-CN" altLang="en-US"/>
        </a:p>
      </dgm:t>
    </dgm:pt>
    <dgm:pt modelId="{C6DDD307-CCD0-4590-B93C-676C9827D5F0}">
      <dgm:prSet/>
      <dgm:spPr/>
      <dgm:t>
        <a:bodyPr/>
        <a:lstStyle/>
        <a:p>
          <a:r>
            <a:rPr lang="zh-CN"/>
            <a:t>包的下载</a:t>
          </a:r>
          <a:r>
            <a:rPr lang="en-US"/>
            <a:t>/</a:t>
          </a:r>
          <a:r>
            <a:rPr lang="zh-CN"/>
            <a:t>更新</a:t>
          </a:r>
          <a:r>
            <a:rPr lang="en-US"/>
            <a:t>/</a:t>
          </a:r>
          <a:r>
            <a:rPr lang="zh-CN"/>
            <a:t>删除等还需要？</a:t>
          </a:r>
        </a:p>
      </dgm:t>
    </dgm:pt>
    <dgm:pt modelId="{FCE528A9-59D0-4DB5-9DA5-7D621E041B16}" cxnId="{A2978E0F-84EC-4EB8-A902-DA2B5FD13B7D}" type="parTrans">
      <dgm:prSet/>
      <dgm:spPr/>
      <dgm:t>
        <a:bodyPr/>
        <a:lstStyle/>
        <a:p>
          <a:endParaRPr lang="zh-CN" altLang="en-US"/>
        </a:p>
      </dgm:t>
    </dgm:pt>
    <dgm:pt modelId="{2AE358FD-12A2-4F40-B48C-F38881EA73E1}" cxnId="{A2978E0F-84EC-4EB8-A902-DA2B5FD13B7D}" type="sibTrans">
      <dgm:prSet/>
      <dgm:spPr/>
      <dgm:t>
        <a:bodyPr/>
        <a:lstStyle/>
        <a:p>
          <a:endParaRPr lang="zh-CN" altLang="en-US"/>
        </a:p>
      </dgm:t>
    </dgm:pt>
    <dgm:pt modelId="{649287E7-34F1-4BD7-AB03-49DC2A48ADA9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包管理器</a:t>
          </a:r>
          <a:endParaRPr lang="zh-CN" altLang="en-US" sz="2400" b="1" kern="1200" dirty="0">
            <a:solidFill>
              <a:srgbClr val="FF0000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gm:t>
    </dgm:pt>
    <dgm:pt modelId="{3FE95860-B47E-4054-8298-ADE8D70C3F8C}" cxnId="{D4600609-3FAD-4D2E-B663-58C5E6B62895}" type="parTrans">
      <dgm:prSet/>
      <dgm:spPr/>
      <dgm:t>
        <a:bodyPr/>
        <a:lstStyle/>
        <a:p>
          <a:endParaRPr lang="zh-CN" altLang="en-US"/>
        </a:p>
      </dgm:t>
    </dgm:pt>
    <dgm:pt modelId="{CF2F156F-7588-425C-94F3-76253D0E49C3}" cxnId="{D4600609-3FAD-4D2E-B663-58C5E6B62895}" type="sibTrans">
      <dgm:prSet/>
      <dgm:spPr/>
      <dgm:t>
        <a:bodyPr/>
        <a:lstStyle/>
        <a:p>
          <a:endParaRPr lang="zh-CN" altLang="en-US"/>
        </a:p>
      </dgm:t>
    </dgm:pt>
    <dgm:pt modelId="{52E2EDD7-7AEF-44DF-821D-F5C7ADF50803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pip</a:t>
          </a:r>
          <a:endParaRPr lang="zh-CN" sz="2000" kern="1200"/>
        </a:p>
      </dgm:t>
    </dgm:pt>
    <dgm:pt modelId="{BC3D0F24-E920-41D8-991D-7644A5173EDC}" cxnId="{58A39402-F998-40CB-AC53-3037ACE07166}" type="parTrans">
      <dgm:prSet/>
      <dgm:spPr/>
      <dgm:t>
        <a:bodyPr/>
        <a:lstStyle/>
        <a:p>
          <a:endParaRPr lang="zh-CN" altLang="en-US"/>
        </a:p>
      </dgm:t>
    </dgm:pt>
    <dgm:pt modelId="{B7547230-0C4C-4A58-8BD4-3E797F9A7D07}" cxnId="{58A39402-F998-40CB-AC53-3037ACE07166}" type="sibTrans">
      <dgm:prSet/>
      <dgm:spPr/>
      <dgm:t>
        <a:bodyPr/>
        <a:lstStyle/>
        <a:p>
          <a:endParaRPr lang="zh-CN" altLang="en-US"/>
        </a:p>
      </dgm:t>
    </dgm:pt>
    <dgm:pt modelId="{ADF251E4-8B10-447E-BE96-7CE2826592BB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Conda</a:t>
          </a:r>
          <a:endParaRPr lang="zh-CN" sz="2000" kern="1200"/>
        </a:p>
      </dgm:t>
    </dgm:pt>
    <dgm:pt modelId="{23884DD1-9AAD-4CCA-AEE3-DC460DC75C4B}" cxnId="{754BBD09-1BBD-4702-9BCF-7CCF2C57ABEB}" type="parTrans">
      <dgm:prSet/>
      <dgm:spPr/>
      <dgm:t>
        <a:bodyPr/>
        <a:lstStyle/>
        <a:p>
          <a:endParaRPr lang="zh-CN" altLang="en-US"/>
        </a:p>
      </dgm:t>
    </dgm:pt>
    <dgm:pt modelId="{B3012AA9-7CFD-4FD7-B880-71ECE77A49A6}" cxnId="{754BBD09-1BBD-4702-9BCF-7CCF2C57ABEB}" type="sibTrans">
      <dgm:prSet/>
      <dgm:spPr/>
      <dgm:t>
        <a:bodyPr/>
        <a:lstStyle/>
        <a:p>
          <a:endParaRPr lang="zh-CN" altLang="en-US"/>
        </a:p>
      </dgm:t>
    </dgm:pt>
    <dgm:pt modelId="{1DB6A719-8B19-4B13-B48D-65C6A9927E48}">
      <dgm:prSet/>
      <dgm:spPr/>
      <dgm:t>
        <a:bodyPr/>
        <a:lstStyle/>
        <a:p>
          <a:r>
            <a:rPr lang="zh-CN"/>
            <a:t>以上功能可否显示在统一界面？</a:t>
          </a:r>
        </a:p>
      </dgm:t>
    </dgm:pt>
    <dgm:pt modelId="{9B4EEBD5-DD7A-4B16-B0C9-E3394A9082FB}" cxnId="{DEF9C97F-BDE9-40DF-9CC3-5AD62E6793B4}" type="parTrans">
      <dgm:prSet/>
      <dgm:spPr/>
      <dgm:t>
        <a:bodyPr/>
        <a:lstStyle/>
        <a:p>
          <a:endParaRPr lang="zh-CN" altLang="en-US"/>
        </a:p>
      </dgm:t>
    </dgm:pt>
    <dgm:pt modelId="{BF511B7C-A9BA-4568-93AC-62BB5EF41A08}" cxnId="{DEF9C97F-BDE9-40DF-9CC3-5AD62E6793B4}" type="sibTrans">
      <dgm:prSet/>
      <dgm:spPr/>
      <dgm:t>
        <a:bodyPr/>
        <a:lstStyle/>
        <a:p>
          <a:endParaRPr lang="zh-CN" altLang="en-US"/>
        </a:p>
      </dgm:t>
    </dgm:pt>
    <dgm:pt modelId="{33E60FAD-79FE-4909-AC8E-79C21F5312D8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门户</a:t>
          </a:r>
          <a:endParaRPr lang="zh-CN" altLang="en-US" sz="2400" b="1" kern="1200" dirty="0">
            <a:solidFill>
              <a:srgbClr val="FF0000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gm:t>
    </dgm:pt>
    <dgm:pt modelId="{4F8ACC54-0A2F-4E04-9FEB-B8013B26418C}" cxnId="{BA4E25D9-A8D7-44CF-899E-93B46CF8F200}" type="parTrans">
      <dgm:prSet/>
      <dgm:spPr/>
      <dgm:t>
        <a:bodyPr/>
        <a:lstStyle/>
        <a:p>
          <a:endParaRPr lang="zh-CN" altLang="en-US"/>
        </a:p>
      </dgm:t>
    </dgm:pt>
    <dgm:pt modelId="{C8F35D93-E157-468D-85FD-35A0433B6824}" cxnId="{BA4E25D9-A8D7-44CF-899E-93B46CF8F200}" type="sibTrans">
      <dgm:prSet/>
      <dgm:spPr/>
      <dgm:t>
        <a:bodyPr/>
        <a:lstStyle/>
        <a:p>
          <a:endParaRPr lang="zh-CN" altLang="en-US"/>
        </a:p>
      </dgm:t>
    </dgm:pt>
    <dgm:pt modelId="{4282228A-9107-4784-9E50-FCBFFD1BC3F6}">
      <dgm:prSet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000" kern="1200"/>
            <a:t>Anaconda Navigator</a:t>
          </a:r>
          <a:endParaRPr lang="zh-CN" sz="2000" kern="1200"/>
        </a:p>
      </dgm:t>
    </dgm:pt>
    <dgm:pt modelId="{16C1F6AE-20D8-4B39-82A3-FEE17A45F8BA}" cxnId="{4EF5DAA8-9C3D-4E12-851B-FE03E434F060}" type="parTrans">
      <dgm:prSet/>
      <dgm:spPr/>
      <dgm:t>
        <a:bodyPr/>
        <a:lstStyle/>
        <a:p>
          <a:endParaRPr lang="zh-CN" altLang="en-US"/>
        </a:p>
      </dgm:t>
    </dgm:pt>
    <dgm:pt modelId="{47C73168-9156-414C-87ED-5FC25F023A01}" cxnId="{4EF5DAA8-9C3D-4E12-851B-FE03E434F060}" type="sibTrans">
      <dgm:prSet/>
      <dgm:spPr/>
      <dgm:t>
        <a:bodyPr/>
        <a:lstStyle/>
        <a:p>
          <a:endParaRPr lang="zh-CN" altLang="en-US"/>
        </a:p>
      </dgm:t>
    </dgm:pt>
    <dgm:pt modelId="{2DA4A209-B858-493E-B169-530C0B932C43}" type="pres">
      <dgm:prSet presAssocID="{E28B24CE-AC95-4149-A74F-D0ADE694650D}" presName="Name0" presStyleCnt="0">
        <dgm:presLayoutVars>
          <dgm:dir/>
          <dgm:animLvl val="lvl"/>
          <dgm:resizeHandles val="exact"/>
        </dgm:presLayoutVars>
      </dgm:prSet>
      <dgm:spPr/>
    </dgm:pt>
    <dgm:pt modelId="{410F2A4B-1732-4CA2-A93D-A8BE8E25F0FA}" type="pres">
      <dgm:prSet presAssocID="{773A1BF3-D887-4DD8-9197-36E45014FFCA}" presName="composite" presStyleCnt="0"/>
      <dgm:spPr/>
    </dgm:pt>
    <dgm:pt modelId="{099A3F11-112E-4CD4-A263-EF9BBCAB7CC6}" type="pres">
      <dgm:prSet presAssocID="{773A1BF3-D887-4DD8-9197-36E45014FFCA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49634BA-4787-4CFD-818E-0BA27C803CE4}" type="pres">
      <dgm:prSet presAssocID="{773A1BF3-D887-4DD8-9197-36E45014FFCA}" presName="desTx" presStyleLbl="alignAccFollowNode1" presStyleIdx="0" presStyleCnt="5">
        <dgm:presLayoutVars>
          <dgm:bulletEnabled val="1"/>
        </dgm:presLayoutVars>
      </dgm:prSet>
      <dgm:spPr/>
    </dgm:pt>
    <dgm:pt modelId="{3A13218F-E1B9-4EB2-9EE9-8A3A9AE02BCA}" type="pres">
      <dgm:prSet presAssocID="{DB534837-BCF2-41B8-81F1-DB89D43D7010}" presName="space" presStyleCnt="0"/>
      <dgm:spPr/>
    </dgm:pt>
    <dgm:pt modelId="{DA72924D-5860-4E88-B9F2-84E38C673F47}" type="pres">
      <dgm:prSet presAssocID="{60E98390-4DF2-434A-AF0D-EE81B5555F1F}" presName="composite" presStyleCnt="0"/>
      <dgm:spPr/>
    </dgm:pt>
    <dgm:pt modelId="{2A9435F0-C8F2-43EB-A276-3227F663A7A9}" type="pres">
      <dgm:prSet presAssocID="{60E98390-4DF2-434A-AF0D-EE81B5555F1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5A560DE-11ED-430F-BD08-1DAC978BEB01}" type="pres">
      <dgm:prSet presAssocID="{60E98390-4DF2-434A-AF0D-EE81B5555F1F}" presName="desTx" presStyleLbl="alignAccFollowNode1" presStyleIdx="1" presStyleCnt="5">
        <dgm:presLayoutVars>
          <dgm:bulletEnabled val="1"/>
        </dgm:presLayoutVars>
      </dgm:prSet>
      <dgm:spPr/>
    </dgm:pt>
    <dgm:pt modelId="{2041CA33-57D0-4367-BDDB-6C49A04F1E4F}" type="pres">
      <dgm:prSet presAssocID="{149AC63A-5220-4520-BFF3-E28C7B310DE1}" presName="space" presStyleCnt="0"/>
      <dgm:spPr/>
    </dgm:pt>
    <dgm:pt modelId="{DD274EFA-7416-494A-BCF7-2DB0B1F95E82}" type="pres">
      <dgm:prSet presAssocID="{B2D50281-2EC8-4F07-81D6-5E674AAC416D}" presName="composite" presStyleCnt="0"/>
      <dgm:spPr/>
    </dgm:pt>
    <dgm:pt modelId="{474736B0-3EA0-4032-A2D1-5570665984EB}" type="pres">
      <dgm:prSet presAssocID="{B2D50281-2EC8-4F07-81D6-5E674AAC416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F133FCC-FEE6-4CD5-B816-56CB935C0833}" type="pres">
      <dgm:prSet presAssocID="{B2D50281-2EC8-4F07-81D6-5E674AAC416D}" presName="desTx" presStyleLbl="alignAccFollowNode1" presStyleIdx="2" presStyleCnt="5">
        <dgm:presLayoutVars>
          <dgm:bulletEnabled val="1"/>
        </dgm:presLayoutVars>
      </dgm:prSet>
      <dgm:spPr/>
    </dgm:pt>
    <dgm:pt modelId="{623DE194-E7BC-4F2C-85CA-BBAEF7806C4E}" type="pres">
      <dgm:prSet presAssocID="{28022C1F-3FA8-4890-890B-0663E37A2A15}" presName="space" presStyleCnt="0"/>
      <dgm:spPr/>
    </dgm:pt>
    <dgm:pt modelId="{7CA2D7A4-4C74-41C8-A05F-D6235AA2C6AF}" type="pres">
      <dgm:prSet presAssocID="{C6DDD307-CCD0-4590-B93C-676C9827D5F0}" presName="composite" presStyleCnt="0"/>
      <dgm:spPr/>
    </dgm:pt>
    <dgm:pt modelId="{1AFCE3DC-A89E-4486-9088-5045CE9005CE}" type="pres">
      <dgm:prSet presAssocID="{C6DDD307-CCD0-4590-B93C-676C9827D5F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109926B-114A-488C-981D-477BCFF803BA}" type="pres">
      <dgm:prSet presAssocID="{C6DDD307-CCD0-4590-B93C-676C9827D5F0}" presName="desTx" presStyleLbl="alignAccFollowNode1" presStyleIdx="3" presStyleCnt="5">
        <dgm:presLayoutVars>
          <dgm:bulletEnabled val="1"/>
        </dgm:presLayoutVars>
      </dgm:prSet>
      <dgm:spPr/>
    </dgm:pt>
    <dgm:pt modelId="{9C89FE83-6251-4115-B294-AEE37CB229AA}" type="pres">
      <dgm:prSet presAssocID="{2AE358FD-12A2-4F40-B48C-F38881EA73E1}" presName="space" presStyleCnt="0"/>
      <dgm:spPr/>
    </dgm:pt>
    <dgm:pt modelId="{39F603AF-5647-48FD-989E-67A219C9011E}" type="pres">
      <dgm:prSet presAssocID="{1DB6A719-8B19-4B13-B48D-65C6A9927E48}" presName="composite" presStyleCnt="0"/>
      <dgm:spPr/>
    </dgm:pt>
    <dgm:pt modelId="{6535830C-1071-4E08-9052-3D01C2E77FBF}" type="pres">
      <dgm:prSet presAssocID="{1DB6A719-8B19-4B13-B48D-65C6A9927E4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0F87BC-B52C-40CF-9492-F5F5EE2BE004}" type="pres">
      <dgm:prSet presAssocID="{1DB6A719-8B19-4B13-B48D-65C6A9927E4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8A39402-F998-40CB-AC53-3037ACE07166}" srcId="{C6DDD307-CCD0-4590-B93C-676C9827D5F0}" destId="{52E2EDD7-7AEF-44DF-821D-F5C7ADF50803}" srcOrd="1" destOrd="0" parTransId="{BC3D0F24-E920-41D8-991D-7644A5173EDC}" sibTransId="{B7547230-0C4C-4A58-8BD4-3E797F9A7D07}"/>
    <dgm:cxn modelId="{D4600609-3FAD-4D2E-B663-58C5E6B62895}" srcId="{C6DDD307-CCD0-4590-B93C-676C9827D5F0}" destId="{649287E7-34F1-4BD7-AB03-49DC2A48ADA9}" srcOrd="0" destOrd="0" parTransId="{3FE95860-B47E-4054-8298-ADE8D70C3F8C}" sibTransId="{CF2F156F-7588-425C-94F3-76253D0E49C3}"/>
    <dgm:cxn modelId="{754BBD09-1BBD-4702-9BCF-7CCF2C57ABEB}" srcId="{C6DDD307-CCD0-4590-B93C-676C9827D5F0}" destId="{ADF251E4-8B10-447E-BE96-7CE2826592BB}" srcOrd="2" destOrd="0" parTransId="{23884DD1-9AAD-4CCA-AEE3-DC460DC75C4B}" sibTransId="{B3012AA9-7CFD-4FD7-B880-71ECE77A49A6}"/>
    <dgm:cxn modelId="{A2978E0F-84EC-4EB8-A902-DA2B5FD13B7D}" srcId="{E28B24CE-AC95-4149-A74F-D0ADE694650D}" destId="{C6DDD307-CCD0-4590-B93C-676C9827D5F0}" srcOrd="3" destOrd="0" parTransId="{FCE528A9-59D0-4DB5-9DA5-7D621E041B16}" sibTransId="{2AE358FD-12A2-4F40-B48C-F38881EA73E1}"/>
    <dgm:cxn modelId="{32CF1311-DE6F-463C-84CF-A3F0214673C5}" type="presOf" srcId="{D33DA6FB-7F3D-462D-B8F9-FEDE943F1E1C}" destId="{C49634BA-4787-4CFD-818E-0BA27C803CE4}" srcOrd="0" destOrd="3" presId="urn:microsoft.com/office/officeart/2005/8/layout/hList1"/>
    <dgm:cxn modelId="{43D94C13-AFAC-4375-8CFB-1D2E4C9CE9AF}" srcId="{60E98390-4DF2-434A-AF0D-EE81B5555F1F}" destId="{1B4016E8-B48B-4299-BF86-0477D5AAE92A}" srcOrd="3" destOrd="0" parTransId="{FC11DF97-3F7C-477D-8DAF-3E6F0B083893}" sibTransId="{6F749304-920B-46D9-BDDE-56452D04E7B4}"/>
    <dgm:cxn modelId="{A7DB4314-B248-4DEB-94AC-2B11665B2C33}" type="presOf" srcId="{1DB6A719-8B19-4B13-B48D-65C6A9927E48}" destId="{6535830C-1071-4E08-9052-3D01C2E77FBF}" srcOrd="0" destOrd="0" presId="urn:microsoft.com/office/officeart/2005/8/layout/hList1"/>
    <dgm:cxn modelId="{6C2BAF14-C172-425B-BA42-37DDE7D5491B}" srcId="{B2D50281-2EC8-4F07-81D6-5E674AAC416D}" destId="{B4E0DC2C-85AC-43C2-A735-FA64036980A6}" srcOrd="0" destOrd="0" parTransId="{BA7154C5-9A59-40E7-83E3-384E08EE824F}" sibTransId="{504DFE89-9F12-421A-A9B6-D6CF83917829}"/>
    <dgm:cxn modelId="{58529A1E-1598-4ED5-A4C4-36AC09447698}" type="presOf" srcId="{0F451FA5-4AF9-45C7-8BFC-D2F18C813560}" destId="{D5A560DE-11ED-430F-BD08-1DAC978BEB01}" srcOrd="0" destOrd="4" presId="urn:microsoft.com/office/officeart/2005/8/layout/hList1"/>
    <dgm:cxn modelId="{C1B17423-1FAC-43C2-BE95-085FABD2D3BD}" type="presOf" srcId="{1B4016E8-B48B-4299-BF86-0477D5AAE92A}" destId="{D5A560DE-11ED-430F-BD08-1DAC978BEB01}" srcOrd="0" destOrd="3" presId="urn:microsoft.com/office/officeart/2005/8/layout/hList1"/>
    <dgm:cxn modelId="{6E8C5125-5E1E-481B-AFDA-6D7C9D8E1F70}" srcId="{773A1BF3-D887-4DD8-9197-36E45014FFCA}" destId="{D33DA6FB-7F3D-462D-B8F9-FEDE943F1E1C}" srcOrd="3" destOrd="0" parTransId="{59EBE888-932E-4421-B11E-E7E6F3122920}" sibTransId="{D7BC82D6-91D2-4B68-A3B4-C4BC8FBFA961}"/>
    <dgm:cxn modelId="{E5A43D26-670D-44B4-B412-342A09B215A6}" type="presOf" srcId="{BA1DA9E6-C10F-485D-93B3-8085EA83E529}" destId="{C49634BA-4787-4CFD-818E-0BA27C803CE4}" srcOrd="0" destOrd="4" presId="urn:microsoft.com/office/officeart/2005/8/layout/hList1"/>
    <dgm:cxn modelId="{62902529-5922-4A12-9490-0E3433506FF5}" type="presOf" srcId="{882F6ECF-4E08-4D8F-AFF6-A0D159854547}" destId="{C49634BA-4787-4CFD-818E-0BA27C803CE4}" srcOrd="0" destOrd="5" presId="urn:microsoft.com/office/officeart/2005/8/layout/hList1"/>
    <dgm:cxn modelId="{58D0052A-C5CB-4355-9E5C-2EA54369CDF5}" srcId="{60E98390-4DF2-434A-AF0D-EE81B5555F1F}" destId="{E33CED18-ECFD-4140-A64B-53A871D088DE}" srcOrd="0" destOrd="0" parTransId="{52F8AE8C-2E88-4181-B04A-3D4BA3A66B04}" sibTransId="{69E72B24-26ED-4350-B370-15240038B18F}"/>
    <dgm:cxn modelId="{FBBC9933-B730-4271-A782-52636F43F942}" srcId="{773A1BF3-D887-4DD8-9197-36E45014FFCA}" destId="{1D483372-FBD1-4051-B18C-196D4961C06A}" srcOrd="1" destOrd="0" parTransId="{CDEC73E0-3C99-409F-ADEF-ADF90D05B738}" sibTransId="{31336964-301D-4ADB-B679-3540B3A578CE}"/>
    <dgm:cxn modelId="{E24E7A41-78B1-4369-B7B4-DD453A2C571C}" srcId="{60E98390-4DF2-434A-AF0D-EE81B5555F1F}" destId="{F48A97FD-C73E-4769-9465-4EA8834AD97A}" srcOrd="2" destOrd="0" parTransId="{3622249C-F8BE-4832-BE3D-E92F24967DA3}" sibTransId="{E67F40CF-19BD-49EF-BC2B-FC10247D38C2}"/>
    <dgm:cxn modelId="{E5886B66-5B50-41A3-A22B-BD86ED30A619}" type="presOf" srcId="{33E60FAD-79FE-4909-AC8E-79C21F5312D8}" destId="{7F0F87BC-B52C-40CF-9492-F5F5EE2BE004}" srcOrd="0" destOrd="0" presId="urn:microsoft.com/office/officeart/2005/8/layout/hList1"/>
    <dgm:cxn modelId="{9222FA47-EDF1-4EAA-B66C-438E53FFE2FF}" type="presOf" srcId="{ADF251E4-8B10-447E-BE96-7CE2826592BB}" destId="{7109926B-114A-488C-981D-477BCFF803BA}" srcOrd="0" destOrd="2" presId="urn:microsoft.com/office/officeart/2005/8/layout/hList1"/>
    <dgm:cxn modelId="{82CDB948-EC13-4A10-8E8D-F7B3C76EDFFE}" type="presOf" srcId="{E28B24CE-AC95-4149-A74F-D0ADE694650D}" destId="{2DA4A209-B858-493E-B169-530C0B932C43}" srcOrd="0" destOrd="0" presId="urn:microsoft.com/office/officeart/2005/8/layout/hList1"/>
    <dgm:cxn modelId="{C8540649-E2AF-45EB-B329-3BFE6F1FF2CA}" type="presOf" srcId="{1D483372-FBD1-4051-B18C-196D4961C06A}" destId="{C49634BA-4787-4CFD-818E-0BA27C803CE4}" srcOrd="0" destOrd="1" presId="urn:microsoft.com/office/officeart/2005/8/layout/hList1"/>
    <dgm:cxn modelId="{BC1EA06D-8A8A-4CA4-B44B-445A0E1C1B17}" srcId="{60E98390-4DF2-434A-AF0D-EE81B5555F1F}" destId="{0F451FA5-4AF9-45C7-8BFC-D2F18C813560}" srcOrd="4" destOrd="0" parTransId="{A646DA1E-D184-4223-98A3-BF6197F61126}" sibTransId="{5ECF12F4-4406-4C90-9880-769B74B240D9}"/>
    <dgm:cxn modelId="{38DDFB74-9AFE-49D9-98E8-5C34D9F8B768}" srcId="{B2D50281-2EC8-4F07-81D6-5E674AAC416D}" destId="{74C55B5D-E8E4-4E19-A8C2-BE7069C88BFF}" srcOrd="1" destOrd="0" parTransId="{F8EA72A2-2545-447C-AAF4-FA3BF18098EB}" sibTransId="{29142214-70C1-47E9-99A1-425DBE6F4DEB}"/>
    <dgm:cxn modelId="{7B739A76-1561-424A-A214-270BF0245D7E}" srcId="{E28B24CE-AC95-4149-A74F-D0ADE694650D}" destId="{B2D50281-2EC8-4F07-81D6-5E674AAC416D}" srcOrd="2" destOrd="0" parTransId="{F817ACC5-EA06-4A06-815B-3FFFEDDEDE57}" sibTransId="{28022C1F-3FA8-4890-890B-0663E37A2A15}"/>
    <dgm:cxn modelId="{0C348C57-5404-4DEA-ADB5-BEB0A9877DF7}" type="presOf" srcId="{E015A6AB-1589-424E-9842-D76ED7E41DCD}" destId="{C49634BA-4787-4CFD-818E-0BA27C803CE4}" srcOrd="0" destOrd="0" presId="urn:microsoft.com/office/officeart/2005/8/layout/hList1"/>
    <dgm:cxn modelId="{B019FC7A-F111-46F4-8114-F7D8AC99CD8A}" type="presOf" srcId="{E33CED18-ECFD-4140-A64B-53A871D088DE}" destId="{D5A560DE-11ED-430F-BD08-1DAC978BEB01}" srcOrd="0" destOrd="0" presId="urn:microsoft.com/office/officeart/2005/8/layout/hList1"/>
    <dgm:cxn modelId="{4B2C307B-9659-4E2C-97D9-6B041999A792}" srcId="{B2D50281-2EC8-4F07-81D6-5E674AAC416D}" destId="{66DFB3BB-5BE5-4B61-9FBB-BB180B8C49C6}" srcOrd="2" destOrd="0" parTransId="{67DC2E73-E97A-4AE0-AA00-64E8B85067A1}" sibTransId="{E05E6492-E4ED-43C4-872F-B46CDCA7164F}"/>
    <dgm:cxn modelId="{AA069B7B-4C7F-459F-855B-E2A16F06F126}" srcId="{773A1BF3-D887-4DD8-9197-36E45014FFCA}" destId="{882F6ECF-4E08-4D8F-AFF6-A0D159854547}" srcOrd="5" destOrd="0" parTransId="{9CACC8B4-DDA6-40F6-89DC-82255FE802AB}" sibTransId="{57A54368-D3A8-4803-8D8E-5D29B65E92B7}"/>
    <dgm:cxn modelId="{DEF9C97F-BDE9-40DF-9CC3-5AD62E6793B4}" srcId="{E28B24CE-AC95-4149-A74F-D0ADE694650D}" destId="{1DB6A719-8B19-4B13-B48D-65C6A9927E48}" srcOrd="4" destOrd="0" parTransId="{9B4EEBD5-DD7A-4B16-B0C9-E3394A9082FB}" sibTransId="{BF511B7C-A9BA-4568-93AC-62BB5EF41A08}"/>
    <dgm:cxn modelId="{DB1E6F80-F4AB-42C2-AE47-20AC37D3C371}" type="presOf" srcId="{66DFB3BB-5BE5-4B61-9FBB-BB180B8C49C6}" destId="{BF133FCC-FEE6-4CD5-B816-56CB935C0833}" srcOrd="0" destOrd="2" presId="urn:microsoft.com/office/officeart/2005/8/layout/hList1"/>
    <dgm:cxn modelId="{8A534B85-7A66-48F3-8F89-D992EB9161B2}" type="presOf" srcId="{B4E0DC2C-85AC-43C2-A735-FA64036980A6}" destId="{BF133FCC-FEE6-4CD5-B816-56CB935C0833}" srcOrd="0" destOrd="0" presId="urn:microsoft.com/office/officeart/2005/8/layout/hList1"/>
    <dgm:cxn modelId="{455E6787-94C6-4AE5-88DD-7F018DDFB170}" srcId="{60E98390-4DF2-434A-AF0D-EE81B5555F1F}" destId="{6EA0461E-A530-4D2B-924B-6084FE4B5AC8}" srcOrd="1" destOrd="0" parTransId="{BE0E6C35-6FF5-474C-A235-4DD5CCBA97D7}" sibTransId="{DD56A791-84CF-4778-937D-0711522163B5}"/>
    <dgm:cxn modelId="{3F5CCA91-0359-498D-ABC7-C1492ADAA931}" type="presOf" srcId="{52E2EDD7-7AEF-44DF-821D-F5C7ADF50803}" destId="{7109926B-114A-488C-981D-477BCFF803BA}" srcOrd="0" destOrd="1" presId="urn:microsoft.com/office/officeart/2005/8/layout/hList1"/>
    <dgm:cxn modelId="{5EB8C793-25B2-4A7D-A6C0-3ECB7AE05519}" type="presOf" srcId="{6EA0461E-A530-4D2B-924B-6084FE4B5AC8}" destId="{D5A560DE-11ED-430F-BD08-1DAC978BEB01}" srcOrd="0" destOrd="1" presId="urn:microsoft.com/office/officeart/2005/8/layout/hList1"/>
    <dgm:cxn modelId="{38535E97-9120-449F-B2C1-78D498B286C2}" type="presOf" srcId="{F48A97FD-C73E-4769-9465-4EA8834AD97A}" destId="{D5A560DE-11ED-430F-BD08-1DAC978BEB01}" srcOrd="0" destOrd="2" presId="urn:microsoft.com/office/officeart/2005/8/layout/hList1"/>
    <dgm:cxn modelId="{CB79FCA3-BF3E-4DE5-B6AC-7FA57ECCD562}" srcId="{B2D50281-2EC8-4F07-81D6-5E674AAC416D}" destId="{A1E710EC-6A5E-4D51-83D5-F12C5ECEC253}" srcOrd="3" destOrd="0" parTransId="{16239BF4-D9D3-49C9-B807-644869C2EA03}" sibTransId="{47B6AA0E-699C-4015-BF32-6D92ADB26A2F}"/>
    <dgm:cxn modelId="{E09035A6-EC3C-455D-BFFD-9B1B071BB98C}" type="presOf" srcId="{74C55B5D-E8E4-4E19-A8C2-BE7069C88BFF}" destId="{BF133FCC-FEE6-4CD5-B816-56CB935C0833}" srcOrd="0" destOrd="1" presId="urn:microsoft.com/office/officeart/2005/8/layout/hList1"/>
    <dgm:cxn modelId="{4EF5DAA8-9C3D-4E12-851B-FE03E434F060}" srcId="{1DB6A719-8B19-4B13-B48D-65C6A9927E48}" destId="{4282228A-9107-4784-9E50-FCBFFD1BC3F6}" srcOrd="1" destOrd="0" parTransId="{16C1F6AE-20D8-4B39-82A3-FEE17A45F8BA}" sibTransId="{47C73168-9156-414C-87ED-5FC25F023A01}"/>
    <dgm:cxn modelId="{4B4963AD-6BDA-492F-B6C5-26BC8F7E9726}" type="presOf" srcId="{649287E7-34F1-4BD7-AB03-49DC2A48ADA9}" destId="{7109926B-114A-488C-981D-477BCFF803BA}" srcOrd="0" destOrd="0" presId="urn:microsoft.com/office/officeart/2005/8/layout/hList1"/>
    <dgm:cxn modelId="{DC95FBAE-0F72-4073-9CB1-EDE554A06699}" type="presOf" srcId="{773A1BF3-D887-4DD8-9197-36E45014FFCA}" destId="{099A3F11-112E-4CD4-A263-EF9BBCAB7CC6}" srcOrd="0" destOrd="0" presId="urn:microsoft.com/office/officeart/2005/8/layout/hList1"/>
    <dgm:cxn modelId="{AFE843B1-D17F-4ABA-B3C6-D0C7C22F6480}" srcId="{773A1BF3-D887-4DD8-9197-36E45014FFCA}" destId="{632E6AEC-4281-4930-94AE-4665CAC29726}" srcOrd="2" destOrd="0" parTransId="{B7245EA0-BB36-4DD6-A782-69E162CEC2AE}" sibTransId="{85ADCD13-148F-42D6-AEFD-1FDA681AAA01}"/>
    <dgm:cxn modelId="{99CC22BC-77DD-41FC-B145-FAB586E4A7A7}" srcId="{B2D50281-2EC8-4F07-81D6-5E674AAC416D}" destId="{39AA0E9C-C955-433F-915E-15B6F24438A5}" srcOrd="4" destOrd="0" parTransId="{F5993551-DA2C-41D8-81A7-393CF54E9E9D}" sibTransId="{82B95F7B-B885-4166-8E8A-473269665F7E}"/>
    <dgm:cxn modelId="{B1EDF1C0-8E6B-4477-BEA1-47DE1E4B82C4}" type="presOf" srcId="{C6DDD307-CCD0-4590-B93C-676C9827D5F0}" destId="{1AFCE3DC-A89E-4486-9088-5045CE9005CE}" srcOrd="0" destOrd="0" presId="urn:microsoft.com/office/officeart/2005/8/layout/hList1"/>
    <dgm:cxn modelId="{FA283FC1-0113-4641-9D0A-761F63B48BF1}" type="presOf" srcId="{A1E710EC-6A5E-4D51-83D5-F12C5ECEC253}" destId="{BF133FCC-FEE6-4CD5-B816-56CB935C0833}" srcOrd="0" destOrd="3" presId="urn:microsoft.com/office/officeart/2005/8/layout/hList1"/>
    <dgm:cxn modelId="{C48D01C9-823C-4280-8115-037DAE1AA76A}" type="presOf" srcId="{632E6AEC-4281-4930-94AE-4665CAC29726}" destId="{C49634BA-4787-4CFD-818E-0BA27C803CE4}" srcOrd="0" destOrd="2" presId="urn:microsoft.com/office/officeart/2005/8/layout/hList1"/>
    <dgm:cxn modelId="{BA4E25D9-A8D7-44CF-899E-93B46CF8F200}" srcId="{1DB6A719-8B19-4B13-B48D-65C6A9927E48}" destId="{33E60FAD-79FE-4909-AC8E-79C21F5312D8}" srcOrd="0" destOrd="0" parTransId="{4F8ACC54-0A2F-4E04-9FEB-B8013B26418C}" sibTransId="{C8F35D93-E157-468D-85FD-35A0433B6824}"/>
    <dgm:cxn modelId="{6DCBDADB-63FF-4C75-ACB7-72083C6E9453}" type="presOf" srcId="{39AA0E9C-C955-433F-915E-15B6F24438A5}" destId="{BF133FCC-FEE6-4CD5-B816-56CB935C0833}" srcOrd="0" destOrd="4" presId="urn:microsoft.com/office/officeart/2005/8/layout/hList1"/>
    <dgm:cxn modelId="{F35078DC-292C-4A40-AD32-AC84D4495D8A}" srcId="{773A1BF3-D887-4DD8-9197-36E45014FFCA}" destId="{BA1DA9E6-C10F-485D-93B3-8085EA83E529}" srcOrd="4" destOrd="0" parTransId="{B04372B0-3084-4D65-82CE-A6649DD61719}" sibTransId="{016BA030-D23B-42CB-94EC-E7B4E9A9C0BD}"/>
    <dgm:cxn modelId="{E4F25FED-9646-4B96-976B-416A1E1F372B}" type="presOf" srcId="{60E98390-4DF2-434A-AF0D-EE81B5555F1F}" destId="{2A9435F0-C8F2-43EB-A276-3227F663A7A9}" srcOrd="0" destOrd="0" presId="urn:microsoft.com/office/officeart/2005/8/layout/hList1"/>
    <dgm:cxn modelId="{6DA2DBF0-FFE3-4C3D-987C-4084A013C166}" srcId="{E28B24CE-AC95-4149-A74F-D0ADE694650D}" destId="{773A1BF3-D887-4DD8-9197-36E45014FFCA}" srcOrd="0" destOrd="0" parTransId="{1EA29534-F98F-4702-9161-C607C0A7875E}" sibTransId="{DB534837-BCF2-41B8-81F1-DB89D43D7010}"/>
    <dgm:cxn modelId="{A10761F5-66BE-4F97-BC9F-7607922FC1F1}" srcId="{773A1BF3-D887-4DD8-9197-36E45014FFCA}" destId="{E015A6AB-1589-424E-9842-D76ED7E41DCD}" srcOrd="0" destOrd="0" parTransId="{C6750A4B-D52E-44F9-935E-FB8854E61B91}" sibTransId="{694F9228-F55B-4A92-922D-CC9FF1C9E376}"/>
    <dgm:cxn modelId="{3033E2F6-E001-485F-8AF8-4A73F8F19138}" srcId="{E28B24CE-AC95-4149-A74F-D0ADE694650D}" destId="{60E98390-4DF2-434A-AF0D-EE81B5555F1F}" srcOrd="1" destOrd="0" parTransId="{9031FFE0-552C-4909-B163-16A44FB9AE08}" sibTransId="{149AC63A-5220-4520-BFF3-E28C7B310DE1}"/>
    <dgm:cxn modelId="{152990F9-A0D3-411F-89CF-4835CEA01DD0}" type="presOf" srcId="{B2D50281-2EC8-4F07-81D6-5E674AAC416D}" destId="{474736B0-3EA0-4032-A2D1-5570665984EB}" srcOrd="0" destOrd="0" presId="urn:microsoft.com/office/officeart/2005/8/layout/hList1"/>
    <dgm:cxn modelId="{37FC16FB-DCAB-4E65-A19A-5D3A2E437A14}" type="presOf" srcId="{4282228A-9107-4784-9E50-FCBFFD1BC3F6}" destId="{7F0F87BC-B52C-40CF-9492-F5F5EE2BE004}" srcOrd="0" destOrd="1" presId="urn:microsoft.com/office/officeart/2005/8/layout/hList1"/>
    <dgm:cxn modelId="{ADDEFF8E-B911-42BB-9469-39DCEB687F3E}" type="presParOf" srcId="{2DA4A209-B858-493E-B169-530C0B932C43}" destId="{410F2A4B-1732-4CA2-A93D-A8BE8E25F0FA}" srcOrd="0" destOrd="0" presId="urn:microsoft.com/office/officeart/2005/8/layout/hList1"/>
    <dgm:cxn modelId="{E2961D58-7728-4BD5-BDDE-E332AABACCBB}" type="presParOf" srcId="{410F2A4B-1732-4CA2-A93D-A8BE8E25F0FA}" destId="{099A3F11-112E-4CD4-A263-EF9BBCAB7CC6}" srcOrd="0" destOrd="0" presId="urn:microsoft.com/office/officeart/2005/8/layout/hList1"/>
    <dgm:cxn modelId="{88592A45-ADBC-47FF-9986-A5389A7762E7}" type="presParOf" srcId="{410F2A4B-1732-4CA2-A93D-A8BE8E25F0FA}" destId="{C49634BA-4787-4CFD-818E-0BA27C803CE4}" srcOrd="1" destOrd="0" presId="urn:microsoft.com/office/officeart/2005/8/layout/hList1"/>
    <dgm:cxn modelId="{42990BDD-18C8-4FE2-B161-D7010544BCB3}" type="presParOf" srcId="{2DA4A209-B858-493E-B169-530C0B932C43}" destId="{3A13218F-E1B9-4EB2-9EE9-8A3A9AE02BCA}" srcOrd="1" destOrd="0" presId="urn:microsoft.com/office/officeart/2005/8/layout/hList1"/>
    <dgm:cxn modelId="{42BC942C-8EE4-4EA7-A5A9-82137EA2E993}" type="presParOf" srcId="{2DA4A209-B858-493E-B169-530C0B932C43}" destId="{DA72924D-5860-4E88-B9F2-84E38C673F47}" srcOrd="2" destOrd="0" presId="urn:microsoft.com/office/officeart/2005/8/layout/hList1"/>
    <dgm:cxn modelId="{27A9443E-806F-4C9E-8C87-C39FFF4478EA}" type="presParOf" srcId="{DA72924D-5860-4E88-B9F2-84E38C673F47}" destId="{2A9435F0-C8F2-43EB-A276-3227F663A7A9}" srcOrd="0" destOrd="0" presId="urn:microsoft.com/office/officeart/2005/8/layout/hList1"/>
    <dgm:cxn modelId="{CD467099-B2B7-40FE-8EF3-97CD5D0E653F}" type="presParOf" srcId="{DA72924D-5860-4E88-B9F2-84E38C673F47}" destId="{D5A560DE-11ED-430F-BD08-1DAC978BEB01}" srcOrd="1" destOrd="0" presId="urn:microsoft.com/office/officeart/2005/8/layout/hList1"/>
    <dgm:cxn modelId="{FEBBBFB3-5E6D-448D-B0D9-59B6F34FCF74}" type="presParOf" srcId="{2DA4A209-B858-493E-B169-530C0B932C43}" destId="{2041CA33-57D0-4367-BDDB-6C49A04F1E4F}" srcOrd="3" destOrd="0" presId="urn:microsoft.com/office/officeart/2005/8/layout/hList1"/>
    <dgm:cxn modelId="{17D1E3EC-CC39-4A83-93AF-9935B77E5F1D}" type="presParOf" srcId="{2DA4A209-B858-493E-B169-530C0B932C43}" destId="{DD274EFA-7416-494A-BCF7-2DB0B1F95E82}" srcOrd="4" destOrd="0" presId="urn:microsoft.com/office/officeart/2005/8/layout/hList1"/>
    <dgm:cxn modelId="{174014D0-1A59-4645-99FE-E6BA6C89922A}" type="presParOf" srcId="{DD274EFA-7416-494A-BCF7-2DB0B1F95E82}" destId="{474736B0-3EA0-4032-A2D1-5570665984EB}" srcOrd="0" destOrd="0" presId="urn:microsoft.com/office/officeart/2005/8/layout/hList1"/>
    <dgm:cxn modelId="{BBA59C23-D871-4322-8504-AF8EE6FB9D23}" type="presParOf" srcId="{DD274EFA-7416-494A-BCF7-2DB0B1F95E82}" destId="{BF133FCC-FEE6-4CD5-B816-56CB935C0833}" srcOrd="1" destOrd="0" presId="urn:microsoft.com/office/officeart/2005/8/layout/hList1"/>
    <dgm:cxn modelId="{23FC24A2-0B16-4AAD-93C9-962442EB6AF7}" type="presParOf" srcId="{2DA4A209-B858-493E-B169-530C0B932C43}" destId="{623DE194-E7BC-4F2C-85CA-BBAEF7806C4E}" srcOrd="5" destOrd="0" presId="urn:microsoft.com/office/officeart/2005/8/layout/hList1"/>
    <dgm:cxn modelId="{F9C51DC6-B6E1-46A2-8FC1-557796892EF3}" type="presParOf" srcId="{2DA4A209-B858-493E-B169-530C0B932C43}" destId="{7CA2D7A4-4C74-41C8-A05F-D6235AA2C6AF}" srcOrd="6" destOrd="0" presId="urn:microsoft.com/office/officeart/2005/8/layout/hList1"/>
    <dgm:cxn modelId="{848CA1F8-6B56-490E-B995-733ECA098C40}" type="presParOf" srcId="{7CA2D7A4-4C74-41C8-A05F-D6235AA2C6AF}" destId="{1AFCE3DC-A89E-4486-9088-5045CE9005CE}" srcOrd="0" destOrd="0" presId="urn:microsoft.com/office/officeart/2005/8/layout/hList1"/>
    <dgm:cxn modelId="{A906907D-9E60-413E-B3BF-AD95A5CA7114}" type="presParOf" srcId="{7CA2D7A4-4C74-41C8-A05F-D6235AA2C6AF}" destId="{7109926B-114A-488C-981D-477BCFF803BA}" srcOrd="1" destOrd="0" presId="urn:microsoft.com/office/officeart/2005/8/layout/hList1"/>
    <dgm:cxn modelId="{426D1D0F-514E-4AA5-AF21-4CBF11FD6683}" type="presParOf" srcId="{2DA4A209-B858-493E-B169-530C0B932C43}" destId="{9C89FE83-6251-4115-B294-AEE37CB229AA}" srcOrd="7" destOrd="0" presId="urn:microsoft.com/office/officeart/2005/8/layout/hList1"/>
    <dgm:cxn modelId="{0C34CFC7-BC24-4012-AD76-751232D49E2E}" type="presParOf" srcId="{2DA4A209-B858-493E-B169-530C0B932C43}" destId="{39F603AF-5647-48FD-989E-67A219C9011E}" srcOrd="8" destOrd="0" presId="urn:microsoft.com/office/officeart/2005/8/layout/hList1"/>
    <dgm:cxn modelId="{1538B04F-416C-43CA-9D4C-424F427AE54A}" type="presParOf" srcId="{39F603AF-5647-48FD-989E-67A219C9011E}" destId="{6535830C-1071-4E08-9052-3D01C2E77FBF}" srcOrd="0" destOrd="0" presId="urn:microsoft.com/office/officeart/2005/8/layout/hList1"/>
    <dgm:cxn modelId="{D849D226-7AD4-4805-83E2-B0488421E38F}" type="presParOf" srcId="{39F603AF-5647-48FD-989E-67A219C9011E}" destId="{7F0F87BC-B52C-40CF-9492-F5F5EE2BE0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5B162-ABAA-4664-9933-4065748ADB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8F9FBFE-FF7D-4FD7-A788-A1915CD32CE7}">
      <dgm:prSet/>
      <dgm:spPr/>
      <dgm:t>
        <a:bodyPr/>
        <a:lstStyle/>
        <a:p>
          <a:r>
            <a:rPr lang="en-US" altLang="zh-CN" dirty="0"/>
            <a:t>Server</a:t>
          </a:r>
          <a:r>
            <a:rPr lang="zh-CN" altLang="en-US" dirty="0"/>
            <a:t>端与</a:t>
          </a:r>
          <a:r>
            <a:rPr lang="en-US" altLang="zh-CN" dirty="0"/>
            <a:t>Browser</a:t>
          </a:r>
          <a:r>
            <a:rPr lang="zh-CN" altLang="en-US" dirty="0"/>
            <a:t>端</a:t>
          </a:r>
          <a:endParaRPr lang="zh-CN" dirty="0"/>
        </a:p>
      </dgm:t>
    </dgm:pt>
    <dgm:pt modelId="{4365DF3F-5E60-4552-8BA2-E2A13615429C}" cxnId="{02469791-8A0A-454A-842A-9360EFC0027C}" type="parTrans">
      <dgm:prSet/>
      <dgm:spPr/>
      <dgm:t>
        <a:bodyPr/>
        <a:lstStyle/>
        <a:p>
          <a:endParaRPr lang="zh-CN" altLang="en-US"/>
        </a:p>
      </dgm:t>
    </dgm:pt>
    <dgm:pt modelId="{F83B26D9-2584-419B-85ED-47667849DDB8}" cxnId="{02469791-8A0A-454A-842A-9360EFC0027C}" type="sibTrans">
      <dgm:prSet/>
      <dgm:spPr/>
      <dgm:t>
        <a:bodyPr/>
        <a:lstStyle/>
        <a:p>
          <a:endParaRPr lang="zh-CN" altLang="en-US"/>
        </a:p>
      </dgm:t>
    </dgm:pt>
    <dgm:pt modelId="{5725D817-8412-4F6C-B8AA-018AF882902E}">
      <dgm:prSet/>
      <dgm:spPr/>
      <dgm:t>
        <a:bodyPr/>
        <a:lstStyle/>
        <a:p>
          <a:r>
            <a:rPr lang="en-US" dirty="0"/>
            <a:t>Kernel</a:t>
          </a:r>
          <a:r>
            <a:rPr lang="zh-CN" dirty="0"/>
            <a:t>及其版本</a:t>
          </a:r>
        </a:p>
      </dgm:t>
    </dgm:pt>
    <dgm:pt modelId="{D6F06A5D-C979-4820-9954-994A287CACF5}" cxnId="{F0273E51-9810-4367-96E2-7DF773629732}" type="parTrans">
      <dgm:prSet/>
      <dgm:spPr/>
      <dgm:t>
        <a:bodyPr/>
        <a:lstStyle/>
        <a:p>
          <a:endParaRPr lang="zh-CN" altLang="en-US"/>
        </a:p>
      </dgm:t>
    </dgm:pt>
    <dgm:pt modelId="{3B6F9C25-5A0B-4736-AD50-7B21364E2EB2}" cxnId="{F0273E51-9810-4367-96E2-7DF773629732}" type="sibTrans">
      <dgm:prSet/>
      <dgm:spPr/>
      <dgm:t>
        <a:bodyPr/>
        <a:lstStyle/>
        <a:p>
          <a:endParaRPr lang="zh-CN" altLang="en-US"/>
        </a:p>
      </dgm:t>
    </dgm:pt>
    <dgm:pt modelId="{31CDA457-0C29-4B00-AF45-3BD8C906CA7C}">
      <dgm:prSet/>
      <dgm:spPr/>
      <dgm:t>
        <a:bodyPr/>
        <a:lstStyle/>
        <a:p>
          <a:r>
            <a:rPr lang="en-US" dirty="0"/>
            <a:t>Edit</a:t>
          </a:r>
          <a:r>
            <a:rPr lang="zh-CN" dirty="0"/>
            <a:t>状态与</a:t>
          </a:r>
          <a:r>
            <a:rPr lang="en-US" dirty="0"/>
            <a:t>ESC</a:t>
          </a:r>
          <a:r>
            <a:rPr lang="zh-CN" dirty="0"/>
            <a:t>状态</a:t>
          </a:r>
        </a:p>
      </dgm:t>
    </dgm:pt>
    <dgm:pt modelId="{5078DF76-6FB6-474D-BACE-DFDCEAC63335}" cxnId="{298E09F1-129C-4D8B-8C0B-C10F084E9AD8}" type="parTrans">
      <dgm:prSet/>
      <dgm:spPr/>
      <dgm:t>
        <a:bodyPr/>
        <a:lstStyle/>
        <a:p>
          <a:endParaRPr lang="zh-CN" altLang="en-US"/>
        </a:p>
      </dgm:t>
    </dgm:pt>
    <dgm:pt modelId="{1F3E3FAD-1208-40DA-9EF0-5AB5950513CD}" cxnId="{298E09F1-129C-4D8B-8C0B-C10F084E9AD8}" type="sibTrans">
      <dgm:prSet/>
      <dgm:spPr/>
      <dgm:t>
        <a:bodyPr/>
        <a:lstStyle/>
        <a:p>
          <a:endParaRPr lang="zh-CN" altLang="en-US"/>
        </a:p>
      </dgm:t>
    </dgm:pt>
    <dgm:pt modelId="{7DBC470A-1896-4C8F-B309-FAD3685E3AEF}">
      <dgm:prSet/>
      <dgm:spPr/>
      <dgm:t>
        <a:bodyPr/>
        <a:lstStyle/>
        <a:p>
          <a:r>
            <a:rPr lang="en-US"/>
            <a:t>Code</a:t>
          </a:r>
          <a:r>
            <a:rPr lang="zh-CN"/>
            <a:t>模式与</a:t>
          </a:r>
          <a:r>
            <a:rPr lang="en-US"/>
            <a:t>MR</a:t>
          </a:r>
          <a:r>
            <a:rPr lang="zh-CN"/>
            <a:t>模式</a:t>
          </a:r>
        </a:p>
      </dgm:t>
    </dgm:pt>
    <dgm:pt modelId="{2E08A16C-BF5D-4E07-8A89-2A48ADDBDE3A}" cxnId="{0F844857-128F-473A-8931-C2E72A48601E}" type="parTrans">
      <dgm:prSet/>
      <dgm:spPr/>
      <dgm:t>
        <a:bodyPr/>
        <a:lstStyle/>
        <a:p>
          <a:endParaRPr lang="zh-CN" altLang="en-US"/>
        </a:p>
      </dgm:t>
    </dgm:pt>
    <dgm:pt modelId="{A5911187-82F6-4358-8BC9-1E738D5A7243}" cxnId="{0F844857-128F-473A-8931-C2E72A48601E}" type="sibTrans">
      <dgm:prSet/>
      <dgm:spPr/>
      <dgm:t>
        <a:bodyPr/>
        <a:lstStyle/>
        <a:p>
          <a:endParaRPr lang="zh-CN" altLang="en-US"/>
        </a:p>
      </dgm:t>
    </dgm:pt>
    <dgm:pt modelId="{0BD8377E-322F-4591-B867-EBDCA3B9A228}">
      <dgm:prSet/>
      <dgm:spPr/>
      <dgm:t>
        <a:bodyPr/>
        <a:lstStyle/>
        <a:p>
          <a:r>
            <a:rPr lang="zh-CN"/>
            <a:t>快捷键</a:t>
          </a:r>
        </a:p>
      </dgm:t>
    </dgm:pt>
    <dgm:pt modelId="{619C2EAA-9F48-45D9-AD07-633FA8D52A09}" cxnId="{9841794C-D652-4590-B1A8-798120B08006}" type="parTrans">
      <dgm:prSet/>
      <dgm:spPr/>
      <dgm:t>
        <a:bodyPr/>
        <a:lstStyle/>
        <a:p>
          <a:endParaRPr lang="zh-CN" altLang="en-US"/>
        </a:p>
      </dgm:t>
    </dgm:pt>
    <dgm:pt modelId="{75BE6138-DFD9-4F50-ABFC-A6B62C6271E8}" cxnId="{9841794C-D652-4590-B1A8-798120B08006}" type="sibTrans">
      <dgm:prSet/>
      <dgm:spPr/>
      <dgm:t>
        <a:bodyPr/>
        <a:lstStyle/>
        <a:p>
          <a:endParaRPr lang="zh-CN" altLang="en-US"/>
        </a:p>
      </dgm:t>
    </dgm:pt>
    <dgm:pt modelId="{6985D7D2-4C5F-47E7-9406-44A7D1FFE259}">
      <dgm:prSet/>
      <dgm:spPr/>
      <dgm:t>
        <a:bodyPr/>
        <a:lstStyle/>
        <a:p>
          <a:r>
            <a:rPr lang="en-US" dirty="0"/>
            <a:t>Session</a:t>
          </a:r>
          <a:endParaRPr lang="zh-CN" dirty="0"/>
        </a:p>
      </dgm:t>
    </dgm:pt>
    <dgm:pt modelId="{D24D12D0-8BD0-4681-BF09-49A7CAD46569}" cxnId="{60B9089C-5DC3-47F0-9AD9-E315865B0075}" type="parTrans">
      <dgm:prSet/>
      <dgm:spPr/>
      <dgm:t>
        <a:bodyPr/>
        <a:lstStyle/>
        <a:p>
          <a:endParaRPr lang="zh-CN" altLang="en-US"/>
        </a:p>
      </dgm:t>
    </dgm:pt>
    <dgm:pt modelId="{19FCBAF0-1A72-4942-8394-34FFB736A84C}" cxnId="{60B9089C-5DC3-47F0-9AD9-E315865B0075}" type="sibTrans">
      <dgm:prSet/>
      <dgm:spPr/>
      <dgm:t>
        <a:bodyPr/>
        <a:lstStyle/>
        <a:p>
          <a:endParaRPr lang="zh-CN" altLang="en-US"/>
        </a:p>
      </dgm:t>
    </dgm:pt>
    <dgm:pt modelId="{7D8AE2D2-0E02-48A1-971A-404F8F927889}">
      <dgm:prSet/>
      <dgm:spPr/>
      <dgm:t>
        <a:bodyPr/>
        <a:lstStyle/>
        <a:p>
          <a:r>
            <a:rPr lang="zh-CN" altLang="en-US" dirty="0"/>
            <a:t>默认浏览器</a:t>
          </a:r>
          <a:endParaRPr lang="zh-CN" dirty="0"/>
        </a:p>
      </dgm:t>
    </dgm:pt>
    <dgm:pt modelId="{08EE965D-C60D-4850-BD1F-7BE06732140A}" cxnId="{4A6E7401-A1D8-447B-A27D-3DE15C039182}" type="parTrans">
      <dgm:prSet/>
      <dgm:spPr/>
      <dgm:t>
        <a:bodyPr/>
        <a:lstStyle/>
        <a:p>
          <a:endParaRPr lang="zh-CN" altLang="en-US"/>
        </a:p>
      </dgm:t>
    </dgm:pt>
    <dgm:pt modelId="{82924FAF-405D-4766-942E-2E6B7108EF78}" cxnId="{4A6E7401-A1D8-447B-A27D-3DE15C039182}" type="sibTrans">
      <dgm:prSet/>
      <dgm:spPr/>
      <dgm:t>
        <a:bodyPr/>
        <a:lstStyle/>
        <a:p>
          <a:endParaRPr lang="zh-CN" altLang="en-US"/>
        </a:p>
      </dgm:t>
    </dgm:pt>
    <dgm:pt modelId="{55978ADA-2ADD-40A4-82A3-CD0D0B20772B}" type="pres">
      <dgm:prSet presAssocID="{5DB5B162-ABAA-4664-9933-4065748ADB87}" presName="linear" presStyleCnt="0">
        <dgm:presLayoutVars>
          <dgm:animLvl val="lvl"/>
          <dgm:resizeHandles val="exact"/>
        </dgm:presLayoutVars>
      </dgm:prSet>
      <dgm:spPr/>
    </dgm:pt>
    <dgm:pt modelId="{0CAC7F47-5C92-499A-91EA-5387097A0EDA}" type="pres">
      <dgm:prSet presAssocID="{F8F9FBFE-FF7D-4FD7-A788-A1915CD32CE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2C53147-5DDA-40C5-8734-7F5A8095ADF0}" type="pres">
      <dgm:prSet presAssocID="{F83B26D9-2584-419B-85ED-47667849DDB8}" presName="spacer" presStyleCnt="0"/>
      <dgm:spPr/>
    </dgm:pt>
    <dgm:pt modelId="{3C37C379-FB8A-4ABD-B39B-1F02CAF0240D}" type="pres">
      <dgm:prSet presAssocID="{5725D817-8412-4F6C-B8AA-018AF882902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B019EDE-E46C-4693-A3A9-9859517D785A}" type="pres">
      <dgm:prSet presAssocID="{3B6F9C25-5A0B-4736-AD50-7B21364E2EB2}" presName="spacer" presStyleCnt="0"/>
      <dgm:spPr/>
    </dgm:pt>
    <dgm:pt modelId="{8689EA25-8B44-4FC4-8EF3-2D64E5709E76}" type="pres">
      <dgm:prSet presAssocID="{31CDA457-0C29-4B00-AF45-3BD8C906CA7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F43AFE-ECC7-4530-950D-44869A85EB61}" type="pres">
      <dgm:prSet presAssocID="{1F3E3FAD-1208-40DA-9EF0-5AB5950513CD}" presName="spacer" presStyleCnt="0"/>
      <dgm:spPr/>
    </dgm:pt>
    <dgm:pt modelId="{A0DA917E-83F6-4F1E-AA49-CB1FBB00E471}" type="pres">
      <dgm:prSet presAssocID="{7DBC470A-1896-4C8F-B309-FAD3685E3A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347F44-9E25-40A7-8D39-99B96E6888A8}" type="pres">
      <dgm:prSet presAssocID="{A5911187-82F6-4358-8BC9-1E738D5A7243}" presName="spacer" presStyleCnt="0"/>
      <dgm:spPr/>
    </dgm:pt>
    <dgm:pt modelId="{70E1BDA3-36F1-45E7-89AC-3412792C1EA2}" type="pres">
      <dgm:prSet presAssocID="{0BD8377E-322F-4591-B867-EBDCA3B9A2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CCDE7CD-4C83-4296-BBF5-4C91E6DA4302}" type="pres">
      <dgm:prSet presAssocID="{75BE6138-DFD9-4F50-ABFC-A6B62C6271E8}" presName="spacer" presStyleCnt="0"/>
      <dgm:spPr/>
    </dgm:pt>
    <dgm:pt modelId="{0380C08E-BDE0-4E73-8205-8AC190C60216}" type="pres">
      <dgm:prSet presAssocID="{6985D7D2-4C5F-47E7-9406-44A7D1FFE25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5E63EF7-B6B7-4451-B029-1F5EAB85495F}" type="pres">
      <dgm:prSet presAssocID="{19FCBAF0-1A72-4942-8394-34FFB736A84C}" presName="spacer" presStyleCnt="0"/>
      <dgm:spPr/>
    </dgm:pt>
    <dgm:pt modelId="{7592D248-B71E-4B2F-8B5C-A37CE6D6454A}" type="pres">
      <dgm:prSet presAssocID="{7D8AE2D2-0E02-48A1-971A-404F8F92788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A6E7401-A1D8-447B-A27D-3DE15C039182}" srcId="{5DB5B162-ABAA-4664-9933-4065748ADB87}" destId="{7D8AE2D2-0E02-48A1-971A-404F8F927889}" srcOrd="6" destOrd="0" parTransId="{08EE965D-C60D-4850-BD1F-7BE06732140A}" sibTransId="{82924FAF-405D-4766-942E-2E6B7108EF78}"/>
    <dgm:cxn modelId="{ABDF7B02-966C-4BAA-8AB4-31EA57134154}" type="presOf" srcId="{6985D7D2-4C5F-47E7-9406-44A7D1FFE259}" destId="{0380C08E-BDE0-4E73-8205-8AC190C60216}" srcOrd="0" destOrd="0" presId="urn:microsoft.com/office/officeart/2005/8/layout/vList2"/>
    <dgm:cxn modelId="{A46A4269-C5D8-48B7-A7DE-4164F6E5B175}" type="presOf" srcId="{0BD8377E-322F-4591-B867-EBDCA3B9A228}" destId="{70E1BDA3-36F1-45E7-89AC-3412792C1EA2}" srcOrd="0" destOrd="0" presId="urn:microsoft.com/office/officeart/2005/8/layout/vList2"/>
    <dgm:cxn modelId="{62B8AD69-8D49-4775-AA97-0525F9A5EAEA}" type="presOf" srcId="{5725D817-8412-4F6C-B8AA-018AF882902E}" destId="{3C37C379-FB8A-4ABD-B39B-1F02CAF0240D}" srcOrd="0" destOrd="0" presId="urn:microsoft.com/office/officeart/2005/8/layout/vList2"/>
    <dgm:cxn modelId="{9841794C-D652-4590-B1A8-798120B08006}" srcId="{5DB5B162-ABAA-4664-9933-4065748ADB87}" destId="{0BD8377E-322F-4591-B867-EBDCA3B9A228}" srcOrd="4" destOrd="0" parTransId="{619C2EAA-9F48-45D9-AD07-633FA8D52A09}" sibTransId="{75BE6138-DFD9-4F50-ABFC-A6B62C6271E8}"/>
    <dgm:cxn modelId="{F0273E51-9810-4367-96E2-7DF773629732}" srcId="{5DB5B162-ABAA-4664-9933-4065748ADB87}" destId="{5725D817-8412-4F6C-B8AA-018AF882902E}" srcOrd="1" destOrd="0" parTransId="{D6F06A5D-C979-4820-9954-994A287CACF5}" sibTransId="{3B6F9C25-5A0B-4736-AD50-7B21364E2EB2}"/>
    <dgm:cxn modelId="{0F844857-128F-473A-8931-C2E72A48601E}" srcId="{5DB5B162-ABAA-4664-9933-4065748ADB87}" destId="{7DBC470A-1896-4C8F-B309-FAD3685E3AEF}" srcOrd="3" destOrd="0" parTransId="{2E08A16C-BF5D-4E07-8A89-2A48ADDBDE3A}" sibTransId="{A5911187-82F6-4358-8BC9-1E738D5A7243}"/>
    <dgm:cxn modelId="{EF5B5357-F580-4E00-8639-5A38A48CBAFD}" type="presOf" srcId="{7D8AE2D2-0E02-48A1-971A-404F8F927889}" destId="{7592D248-B71E-4B2F-8B5C-A37CE6D6454A}" srcOrd="0" destOrd="0" presId="urn:microsoft.com/office/officeart/2005/8/layout/vList2"/>
    <dgm:cxn modelId="{E428B378-5D6D-4648-86CB-D4572984BF89}" type="presOf" srcId="{5DB5B162-ABAA-4664-9933-4065748ADB87}" destId="{55978ADA-2ADD-40A4-82A3-CD0D0B20772B}" srcOrd="0" destOrd="0" presId="urn:microsoft.com/office/officeart/2005/8/layout/vList2"/>
    <dgm:cxn modelId="{02469791-8A0A-454A-842A-9360EFC0027C}" srcId="{5DB5B162-ABAA-4664-9933-4065748ADB87}" destId="{F8F9FBFE-FF7D-4FD7-A788-A1915CD32CE7}" srcOrd="0" destOrd="0" parTransId="{4365DF3F-5E60-4552-8BA2-E2A13615429C}" sibTransId="{F83B26D9-2584-419B-85ED-47667849DDB8}"/>
    <dgm:cxn modelId="{60B9089C-5DC3-47F0-9AD9-E315865B0075}" srcId="{5DB5B162-ABAA-4664-9933-4065748ADB87}" destId="{6985D7D2-4C5F-47E7-9406-44A7D1FFE259}" srcOrd="5" destOrd="0" parTransId="{D24D12D0-8BD0-4681-BF09-49A7CAD46569}" sibTransId="{19FCBAF0-1A72-4942-8394-34FFB736A84C}"/>
    <dgm:cxn modelId="{D4B31AAF-BE2A-40E6-B0D3-DBFBA9BA452C}" type="presOf" srcId="{F8F9FBFE-FF7D-4FD7-A788-A1915CD32CE7}" destId="{0CAC7F47-5C92-499A-91EA-5387097A0EDA}" srcOrd="0" destOrd="0" presId="urn:microsoft.com/office/officeart/2005/8/layout/vList2"/>
    <dgm:cxn modelId="{84627ECC-ABCA-4CD0-BAED-2EDCCA754DB4}" type="presOf" srcId="{7DBC470A-1896-4C8F-B309-FAD3685E3AEF}" destId="{A0DA917E-83F6-4F1E-AA49-CB1FBB00E471}" srcOrd="0" destOrd="0" presId="urn:microsoft.com/office/officeart/2005/8/layout/vList2"/>
    <dgm:cxn modelId="{298E09F1-129C-4D8B-8C0B-C10F084E9AD8}" srcId="{5DB5B162-ABAA-4664-9933-4065748ADB87}" destId="{31CDA457-0C29-4B00-AF45-3BD8C906CA7C}" srcOrd="2" destOrd="0" parTransId="{5078DF76-6FB6-474D-BACE-DFDCEAC63335}" sibTransId="{1F3E3FAD-1208-40DA-9EF0-5AB5950513CD}"/>
    <dgm:cxn modelId="{6F05B4F2-220C-40E1-8173-DEE1D6937A01}" type="presOf" srcId="{31CDA457-0C29-4B00-AF45-3BD8C906CA7C}" destId="{8689EA25-8B44-4FC4-8EF3-2D64E5709E76}" srcOrd="0" destOrd="0" presId="urn:microsoft.com/office/officeart/2005/8/layout/vList2"/>
    <dgm:cxn modelId="{A192098A-74EF-4C26-A51B-CA71A64F5905}" type="presParOf" srcId="{55978ADA-2ADD-40A4-82A3-CD0D0B20772B}" destId="{0CAC7F47-5C92-499A-91EA-5387097A0EDA}" srcOrd="0" destOrd="0" presId="urn:microsoft.com/office/officeart/2005/8/layout/vList2"/>
    <dgm:cxn modelId="{AE634F89-F74F-4EE2-A52E-0B3B5A42734D}" type="presParOf" srcId="{55978ADA-2ADD-40A4-82A3-CD0D0B20772B}" destId="{42C53147-5DDA-40C5-8734-7F5A8095ADF0}" srcOrd="1" destOrd="0" presId="urn:microsoft.com/office/officeart/2005/8/layout/vList2"/>
    <dgm:cxn modelId="{BEFF189D-3CC6-4D0F-BBAB-C87B26EB3861}" type="presParOf" srcId="{55978ADA-2ADD-40A4-82A3-CD0D0B20772B}" destId="{3C37C379-FB8A-4ABD-B39B-1F02CAF0240D}" srcOrd="2" destOrd="0" presId="urn:microsoft.com/office/officeart/2005/8/layout/vList2"/>
    <dgm:cxn modelId="{98976EB6-776C-4DF2-9389-8DEB8841A577}" type="presParOf" srcId="{55978ADA-2ADD-40A4-82A3-CD0D0B20772B}" destId="{1B019EDE-E46C-4693-A3A9-9859517D785A}" srcOrd="3" destOrd="0" presId="urn:microsoft.com/office/officeart/2005/8/layout/vList2"/>
    <dgm:cxn modelId="{259C019A-0948-4B42-B76F-BFBB6A4FE27D}" type="presParOf" srcId="{55978ADA-2ADD-40A4-82A3-CD0D0B20772B}" destId="{8689EA25-8B44-4FC4-8EF3-2D64E5709E76}" srcOrd="4" destOrd="0" presId="urn:microsoft.com/office/officeart/2005/8/layout/vList2"/>
    <dgm:cxn modelId="{44A0DC43-38E1-420D-A413-3F8489C19BAE}" type="presParOf" srcId="{55978ADA-2ADD-40A4-82A3-CD0D0B20772B}" destId="{DCF43AFE-ECC7-4530-950D-44869A85EB61}" srcOrd="5" destOrd="0" presId="urn:microsoft.com/office/officeart/2005/8/layout/vList2"/>
    <dgm:cxn modelId="{55A8049F-0FBC-411E-8FC0-FF2361496EC7}" type="presParOf" srcId="{55978ADA-2ADD-40A4-82A3-CD0D0B20772B}" destId="{A0DA917E-83F6-4F1E-AA49-CB1FBB00E471}" srcOrd="6" destOrd="0" presId="urn:microsoft.com/office/officeart/2005/8/layout/vList2"/>
    <dgm:cxn modelId="{20CEDC7F-3A73-4BCD-BDE1-83EC6D9C26E9}" type="presParOf" srcId="{55978ADA-2ADD-40A4-82A3-CD0D0B20772B}" destId="{CF347F44-9E25-40A7-8D39-99B96E6888A8}" srcOrd="7" destOrd="0" presId="urn:microsoft.com/office/officeart/2005/8/layout/vList2"/>
    <dgm:cxn modelId="{AB384E70-10A8-4558-8C98-210D4C227336}" type="presParOf" srcId="{55978ADA-2ADD-40A4-82A3-CD0D0B20772B}" destId="{70E1BDA3-36F1-45E7-89AC-3412792C1EA2}" srcOrd="8" destOrd="0" presId="urn:microsoft.com/office/officeart/2005/8/layout/vList2"/>
    <dgm:cxn modelId="{28ED27B7-E4A2-46A6-98F5-C0072EBD5630}" type="presParOf" srcId="{55978ADA-2ADD-40A4-82A3-CD0D0B20772B}" destId="{ACCDE7CD-4C83-4296-BBF5-4C91E6DA4302}" srcOrd="9" destOrd="0" presId="urn:microsoft.com/office/officeart/2005/8/layout/vList2"/>
    <dgm:cxn modelId="{06A1289F-12DA-4E47-BEAC-D8989BA68417}" type="presParOf" srcId="{55978ADA-2ADD-40A4-82A3-CD0D0B20772B}" destId="{0380C08E-BDE0-4E73-8205-8AC190C60216}" srcOrd="10" destOrd="0" presId="urn:microsoft.com/office/officeart/2005/8/layout/vList2"/>
    <dgm:cxn modelId="{F71BF0FA-0D1A-4EFF-B43A-79F4FA6279B0}" type="presParOf" srcId="{55978ADA-2ADD-40A4-82A3-CD0D0B20772B}" destId="{05E63EF7-B6B7-4451-B029-1F5EAB85495F}" srcOrd="11" destOrd="0" presId="urn:microsoft.com/office/officeart/2005/8/layout/vList2"/>
    <dgm:cxn modelId="{B8601BCE-57CE-427C-8C59-8345026B0728}" type="presParOf" srcId="{55978ADA-2ADD-40A4-82A3-CD0D0B20772B}" destId="{7592D248-B71E-4B2F-8B5C-A37CE6D6454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158B8A-9269-4477-B9F3-7286432CF5C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7482793-45F3-4EBB-BD96-54BD2A8B1D1C}">
      <dgm:prSet/>
      <dgm:spPr/>
      <dgm:t>
        <a:bodyPr/>
        <a:lstStyle/>
        <a:p>
          <a:r>
            <a:rPr lang="en-US" dirty="0"/>
            <a:t>ESC</a:t>
          </a:r>
          <a:r>
            <a:rPr lang="zh-CN" dirty="0"/>
            <a:t>状态</a:t>
          </a:r>
          <a:r>
            <a:rPr lang="zh-CN" altLang="en-US" dirty="0"/>
            <a:t>下</a:t>
          </a:r>
          <a:endParaRPr lang="zh-CN" dirty="0"/>
        </a:p>
      </dgm:t>
    </dgm:pt>
    <dgm:pt modelId="{C13FC3A6-2090-4677-971A-B52A120F6CF8}" cxnId="{A4FAEF82-A50A-4C36-ACDF-C19727CE5635}" type="parTrans">
      <dgm:prSet/>
      <dgm:spPr/>
      <dgm:t>
        <a:bodyPr/>
        <a:lstStyle/>
        <a:p>
          <a:endParaRPr lang="zh-CN" altLang="en-US"/>
        </a:p>
      </dgm:t>
    </dgm:pt>
    <dgm:pt modelId="{045126B3-BDAA-4F19-9CDC-8BC5DEEE602E}" cxnId="{A4FAEF82-A50A-4C36-ACDF-C19727CE5635}" type="sibTrans">
      <dgm:prSet/>
      <dgm:spPr/>
      <dgm:t>
        <a:bodyPr/>
        <a:lstStyle/>
        <a:p>
          <a:endParaRPr lang="zh-CN" altLang="en-US"/>
        </a:p>
      </dgm:t>
    </dgm:pt>
    <dgm:pt modelId="{5FAFA93D-CB55-4266-9EF6-0DF123A5CC76}">
      <dgm:prSet/>
      <dgm:spPr/>
      <dgm:t>
        <a:bodyPr/>
        <a:lstStyle/>
        <a:p>
          <a:r>
            <a:rPr lang="en-US"/>
            <a:t>A</a:t>
          </a:r>
          <a:r>
            <a:rPr lang="zh-CN"/>
            <a:t>，</a:t>
          </a:r>
          <a:r>
            <a:rPr lang="en-US"/>
            <a:t>B</a:t>
          </a:r>
          <a:endParaRPr lang="zh-CN"/>
        </a:p>
      </dgm:t>
    </dgm:pt>
    <dgm:pt modelId="{20FE3EA0-5AFE-4B05-8ED8-974A998B2034}" cxnId="{E9CBC5B8-CCDE-4799-807B-64C89C360C64}" type="parTrans">
      <dgm:prSet/>
      <dgm:spPr/>
      <dgm:t>
        <a:bodyPr/>
        <a:lstStyle/>
        <a:p>
          <a:endParaRPr lang="zh-CN" altLang="en-US"/>
        </a:p>
      </dgm:t>
    </dgm:pt>
    <dgm:pt modelId="{B791062A-A2C5-4E8F-A40A-ED7F045EF5A4}" cxnId="{E9CBC5B8-CCDE-4799-807B-64C89C360C64}" type="sibTrans">
      <dgm:prSet/>
      <dgm:spPr/>
      <dgm:t>
        <a:bodyPr/>
        <a:lstStyle/>
        <a:p>
          <a:endParaRPr lang="zh-CN" altLang="en-US"/>
        </a:p>
      </dgm:t>
    </dgm:pt>
    <dgm:pt modelId="{47169AD8-800D-4373-B897-26D6ADA3CEE3}">
      <dgm:prSet/>
      <dgm:spPr/>
      <dgm:t>
        <a:bodyPr/>
        <a:lstStyle/>
        <a:p>
          <a:r>
            <a:rPr lang="en-US"/>
            <a:t>C(</a:t>
          </a:r>
          <a:r>
            <a:rPr lang="zh-CN"/>
            <a:t>复制</a:t>
          </a:r>
          <a:r>
            <a:rPr lang="en-US"/>
            <a:t>)</a:t>
          </a:r>
          <a:r>
            <a:rPr lang="zh-CN"/>
            <a:t>，</a:t>
          </a:r>
          <a:r>
            <a:rPr lang="en-US"/>
            <a:t>X(</a:t>
          </a:r>
          <a:r>
            <a:rPr lang="zh-CN"/>
            <a:t>剪切</a:t>
          </a:r>
          <a:r>
            <a:rPr lang="en-US"/>
            <a:t>)</a:t>
          </a:r>
          <a:r>
            <a:rPr lang="zh-CN"/>
            <a:t>、</a:t>
          </a:r>
          <a:r>
            <a:rPr lang="en-US"/>
            <a:t>V</a:t>
          </a:r>
          <a:r>
            <a:rPr lang="zh-CN"/>
            <a:t>（粘贴），</a:t>
          </a:r>
          <a:r>
            <a:rPr lang="en-US"/>
            <a:t>DD</a:t>
          </a:r>
          <a:r>
            <a:rPr lang="zh-CN"/>
            <a:t>（删除）</a:t>
          </a:r>
        </a:p>
      </dgm:t>
    </dgm:pt>
    <dgm:pt modelId="{2F9DDCF9-364B-49AC-AC06-6386D652DE9E}" cxnId="{521D56D0-981B-499E-89BB-F87B50F4A680}" type="parTrans">
      <dgm:prSet/>
      <dgm:spPr/>
      <dgm:t>
        <a:bodyPr/>
        <a:lstStyle/>
        <a:p>
          <a:endParaRPr lang="zh-CN" altLang="en-US"/>
        </a:p>
      </dgm:t>
    </dgm:pt>
    <dgm:pt modelId="{CEE88D96-1D86-4751-9A43-8D976E57CC5C}" cxnId="{521D56D0-981B-499E-89BB-F87B50F4A680}" type="sibTrans">
      <dgm:prSet/>
      <dgm:spPr/>
      <dgm:t>
        <a:bodyPr/>
        <a:lstStyle/>
        <a:p>
          <a:endParaRPr lang="zh-CN" altLang="en-US"/>
        </a:p>
      </dgm:t>
    </dgm:pt>
    <dgm:pt modelId="{1D00F30B-20D6-4538-A610-C85BC1A0CDCE}">
      <dgm:prSet/>
      <dgm:spPr/>
      <dgm:t>
        <a:bodyPr/>
        <a:lstStyle/>
        <a:p>
          <a:r>
            <a:rPr lang="en-US"/>
            <a:t>Shift-M</a:t>
          </a:r>
          <a:r>
            <a:rPr lang="zh-CN"/>
            <a:t>（合并）</a:t>
          </a:r>
        </a:p>
      </dgm:t>
    </dgm:pt>
    <dgm:pt modelId="{EBF053F9-E1A5-4F82-9A22-31B5851894DC}" cxnId="{50D06C76-D31E-4EEC-8F86-259D99A52638}" type="parTrans">
      <dgm:prSet/>
      <dgm:spPr/>
      <dgm:t>
        <a:bodyPr/>
        <a:lstStyle/>
        <a:p>
          <a:endParaRPr lang="zh-CN" altLang="en-US"/>
        </a:p>
      </dgm:t>
    </dgm:pt>
    <dgm:pt modelId="{12510CFB-FB9D-4209-8802-31BCD1AF951F}" cxnId="{50D06C76-D31E-4EEC-8F86-259D99A52638}" type="sibTrans">
      <dgm:prSet/>
      <dgm:spPr/>
      <dgm:t>
        <a:bodyPr/>
        <a:lstStyle/>
        <a:p>
          <a:endParaRPr lang="zh-CN" altLang="en-US"/>
        </a:p>
      </dgm:t>
    </dgm:pt>
    <dgm:pt modelId="{235190A8-5B27-4C21-A04D-41E1B711A685}">
      <dgm:prSet/>
      <dgm:spPr/>
      <dgm:t>
        <a:bodyPr/>
        <a:lstStyle/>
        <a:p>
          <a:r>
            <a:rPr lang="en-US"/>
            <a:t>L</a:t>
          </a:r>
          <a:r>
            <a:rPr lang="zh-CN"/>
            <a:t>（行号）、</a:t>
          </a:r>
          <a:r>
            <a:rPr lang="en-US"/>
            <a:t>O</a:t>
          </a:r>
          <a:r>
            <a:rPr lang="zh-CN"/>
            <a:t>（显示</a:t>
          </a:r>
          <a:r>
            <a:rPr lang="en-US"/>
            <a:t>/</a:t>
          </a:r>
          <a:r>
            <a:rPr lang="zh-CN"/>
            <a:t>隐藏输出）</a:t>
          </a:r>
        </a:p>
      </dgm:t>
    </dgm:pt>
    <dgm:pt modelId="{8F038E91-28C4-49B7-9919-9020DECA4E06}" cxnId="{A53C5BC6-0ED7-4191-A763-AE9B86D93D1F}" type="parTrans">
      <dgm:prSet/>
      <dgm:spPr/>
      <dgm:t>
        <a:bodyPr/>
        <a:lstStyle/>
        <a:p>
          <a:endParaRPr lang="zh-CN" altLang="en-US"/>
        </a:p>
      </dgm:t>
    </dgm:pt>
    <dgm:pt modelId="{8C3CDED6-9724-4158-9CE1-A79EC6254941}" cxnId="{A53C5BC6-0ED7-4191-A763-AE9B86D93D1F}" type="sibTrans">
      <dgm:prSet/>
      <dgm:spPr/>
      <dgm:t>
        <a:bodyPr/>
        <a:lstStyle/>
        <a:p>
          <a:endParaRPr lang="zh-CN" altLang="en-US"/>
        </a:p>
      </dgm:t>
    </dgm:pt>
    <dgm:pt modelId="{15FCC5EF-2D23-44AB-B222-988D996D11FD}">
      <dgm:prSet/>
      <dgm:spPr/>
      <dgm:t>
        <a:bodyPr/>
        <a:lstStyle/>
        <a:p>
          <a:r>
            <a:rPr lang="en-US" dirty="0"/>
            <a:t>Edit</a:t>
          </a:r>
          <a:r>
            <a:rPr lang="zh-CN" dirty="0"/>
            <a:t>状态</a:t>
          </a:r>
          <a:r>
            <a:rPr lang="zh-CN" altLang="en-US" dirty="0"/>
            <a:t>下</a:t>
          </a:r>
          <a:endParaRPr lang="zh-CN" dirty="0"/>
        </a:p>
      </dgm:t>
    </dgm:pt>
    <dgm:pt modelId="{241661DE-1558-4A0B-9CDD-0E0405EFC012}" cxnId="{80FF26E7-2A42-4D0C-A247-A8567147075C}" type="parTrans">
      <dgm:prSet/>
      <dgm:spPr/>
      <dgm:t>
        <a:bodyPr/>
        <a:lstStyle/>
        <a:p>
          <a:endParaRPr lang="zh-CN" altLang="en-US"/>
        </a:p>
      </dgm:t>
    </dgm:pt>
    <dgm:pt modelId="{73EC2EB4-327C-4ED9-B495-DC6C0C1E51E6}" cxnId="{80FF26E7-2A42-4D0C-A247-A8567147075C}" type="sibTrans">
      <dgm:prSet/>
      <dgm:spPr/>
      <dgm:t>
        <a:bodyPr/>
        <a:lstStyle/>
        <a:p>
          <a:endParaRPr lang="zh-CN" altLang="en-US"/>
        </a:p>
      </dgm:t>
    </dgm:pt>
    <dgm:pt modelId="{6CFA4B78-B341-48FE-A66F-83AB5136E25A}">
      <dgm:prSet/>
      <dgm:spPr/>
      <dgm:t>
        <a:bodyPr/>
        <a:lstStyle/>
        <a:p>
          <a:r>
            <a:rPr lang="en-US" dirty="0" err="1"/>
            <a:t>Shift+Tab</a:t>
          </a:r>
          <a:endParaRPr lang="zh-CN" dirty="0"/>
        </a:p>
      </dgm:t>
    </dgm:pt>
    <dgm:pt modelId="{9D57B534-D3DE-4689-96EC-348DED4CA7A9}" cxnId="{474816FB-B683-4E30-B671-C765478F11A0}" type="parTrans">
      <dgm:prSet/>
      <dgm:spPr/>
      <dgm:t>
        <a:bodyPr/>
        <a:lstStyle/>
        <a:p>
          <a:endParaRPr lang="zh-CN" altLang="en-US"/>
        </a:p>
      </dgm:t>
    </dgm:pt>
    <dgm:pt modelId="{DA0478A7-6B16-4FA7-BFB8-E9EF286D5D1E}" cxnId="{474816FB-B683-4E30-B671-C765478F11A0}" type="sibTrans">
      <dgm:prSet/>
      <dgm:spPr/>
      <dgm:t>
        <a:bodyPr/>
        <a:lstStyle/>
        <a:p>
          <a:endParaRPr lang="zh-CN" altLang="en-US"/>
        </a:p>
      </dgm:t>
    </dgm:pt>
    <dgm:pt modelId="{F42D4A1F-C6AC-4C1B-B948-4E1C643A8129}">
      <dgm:prSet/>
      <dgm:spPr/>
      <dgm:t>
        <a:bodyPr/>
        <a:lstStyle/>
        <a:p>
          <a:r>
            <a:rPr lang="en-US" dirty="0" err="1"/>
            <a:t>Ctrl+Enter</a:t>
          </a:r>
          <a:r>
            <a:rPr lang="en-US" dirty="0"/>
            <a:t> </a:t>
          </a:r>
          <a:r>
            <a:rPr lang="zh-CN" dirty="0"/>
            <a:t>或</a:t>
          </a:r>
          <a:r>
            <a:rPr lang="en-US" dirty="0" err="1"/>
            <a:t>Shift+Enter</a:t>
          </a:r>
          <a:r>
            <a:rPr lang="zh-CN" dirty="0"/>
            <a:t>（运行后选择下一个</a:t>
          </a:r>
          <a:r>
            <a:rPr lang="en-US" dirty="0"/>
            <a:t>Cell</a:t>
          </a:r>
          <a:r>
            <a:rPr lang="zh-CN" dirty="0"/>
            <a:t>）</a:t>
          </a:r>
          <a:r>
            <a:rPr lang="en-US" dirty="0"/>
            <a:t>  </a:t>
          </a:r>
          <a:r>
            <a:rPr lang="zh-CN" dirty="0"/>
            <a:t>或 </a:t>
          </a:r>
          <a:r>
            <a:rPr lang="en-US" dirty="0" err="1"/>
            <a:t>Alt+Enter</a:t>
          </a:r>
          <a:r>
            <a:rPr lang="zh-CN" dirty="0"/>
            <a:t>（运行后插入一个</a:t>
          </a:r>
          <a:r>
            <a:rPr lang="en-US" dirty="0"/>
            <a:t>Cell</a:t>
          </a:r>
          <a:r>
            <a:rPr lang="zh-CN" dirty="0"/>
            <a:t>）</a:t>
          </a:r>
        </a:p>
      </dgm:t>
    </dgm:pt>
    <dgm:pt modelId="{12EDD570-7896-48CE-93FD-B1367C731852}" cxnId="{13E695F5-FF5B-4CBB-8E80-0DA0AD310F2E}" type="parTrans">
      <dgm:prSet/>
      <dgm:spPr/>
      <dgm:t>
        <a:bodyPr/>
        <a:lstStyle/>
        <a:p>
          <a:endParaRPr lang="zh-CN" altLang="en-US"/>
        </a:p>
      </dgm:t>
    </dgm:pt>
    <dgm:pt modelId="{4C55449B-B0C2-4BAA-8BBF-2E1EA1A91077}" cxnId="{13E695F5-FF5B-4CBB-8E80-0DA0AD310F2E}" type="sibTrans">
      <dgm:prSet/>
      <dgm:spPr/>
      <dgm:t>
        <a:bodyPr/>
        <a:lstStyle/>
        <a:p>
          <a:endParaRPr lang="zh-CN" altLang="en-US"/>
        </a:p>
      </dgm:t>
    </dgm:pt>
    <dgm:pt modelId="{52A2E222-35E0-4462-8A53-ED6EE195E4E7}">
      <dgm:prSet/>
      <dgm:spPr/>
      <dgm:t>
        <a:bodyPr/>
        <a:lstStyle/>
        <a:p>
          <a:r>
            <a:rPr lang="en-US"/>
            <a:t>Ctrl-Shift– </a:t>
          </a:r>
          <a:r>
            <a:rPr lang="zh-CN"/>
            <a:t>：拆分</a:t>
          </a:r>
          <a:r>
            <a:rPr lang="en-US"/>
            <a:t>cell</a:t>
          </a:r>
          <a:endParaRPr lang="zh-CN"/>
        </a:p>
      </dgm:t>
    </dgm:pt>
    <dgm:pt modelId="{34EA9A02-C154-42F4-A1ED-6A6109F8CE67}" cxnId="{83BC66F4-D54C-4348-8F70-C6DF3366A1ED}" type="parTrans">
      <dgm:prSet/>
      <dgm:spPr/>
      <dgm:t>
        <a:bodyPr/>
        <a:lstStyle/>
        <a:p>
          <a:endParaRPr lang="zh-CN" altLang="en-US"/>
        </a:p>
      </dgm:t>
    </dgm:pt>
    <dgm:pt modelId="{F4C6C173-CD61-4FB2-86C0-599F7B2AD0B0}" cxnId="{83BC66F4-D54C-4348-8F70-C6DF3366A1ED}" type="sibTrans">
      <dgm:prSet/>
      <dgm:spPr/>
      <dgm:t>
        <a:bodyPr/>
        <a:lstStyle/>
        <a:p>
          <a:endParaRPr lang="zh-CN" altLang="en-US"/>
        </a:p>
      </dgm:t>
    </dgm:pt>
    <dgm:pt modelId="{219592C4-71E9-43F9-B003-47B4FC9B5B09}">
      <dgm:prSet/>
      <dgm:spPr/>
      <dgm:t>
        <a:bodyPr/>
        <a:lstStyle/>
        <a:p>
          <a:r>
            <a:rPr lang="en-US"/>
            <a:t>Ctrl-/</a:t>
          </a:r>
          <a:r>
            <a:rPr lang="zh-CN"/>
            <a:t>：注释行</a:t>
          </a:r>
        </a:p>
      </dgm:t>
    </dgm:pt>
    <dgm:pt modelId="{99DB3881-55BA-4735-AE25-145EB514195E}" cxnId="{59744FB4-F362-4B17-A503-37C20DC9DBBE}" type="parTrans">
      <dgm:prSet/>
      <dgm:spPr/>
      <dgm:t>
        <a:bodyPr/>
        <a:lstStyle/>
        <a:p>
          <a:endParaRPr lang="zh-CN" altLang="en-US"/>
        </a:p>
      </dgm:t>
    </dgm:pt>
    <dgm:pt modelId="{A9FE0201-1071-4B9D-9642-08EF41C3EB38}" cxnId="{59744FB4-F362-4B17-A503-37C20DC9DBBE}" type="sibTrans">
      <dgm:prSet/>
      <dgm:spPr/>
      <dgm:t>
        <a:bodyPr/>
        <a:lstStyle/>
        <a:p>
          <a:endParaRPr lang="zh-CN" altLang="en-US"/>
        </a:p>
      </dgm:t>
    </dgm:pt>
    <dgm:pt modelId="{1839405F-AE1C-4DDD-AB69-9AA7D9961DEC}" type="pres">
      <dgm:prSet presAssocID="{6C158B8A-9269-4477-B9F3-7286432CF5CC}" presName="Name0" presStyleCnt="0">
        <dgm:presLayoutVars>
          <dgm:dir/>
          <dgm:animLvl val="lvl"/>
          <dgm:resizeHandles val="exact"/>
        </dgm:presLayoutVars>
      </dgm:prSet>
      <dgm:spPr/>
    </dgm:pt>
    <dgm:pt modelId="{87CF26D2-1779-4A85-A4B4-F4F606FA2908}" type="pres">
      <dgm:prSet presAssocID="{37482793-45F3-4EBB-BD96-54BD2A8B1D1C}" presName="composite" presStyleCnt="0"/>
      <dgm:spPr/>
    </dgm:pt>
    <dgm:pt modelId="{2DB63DF6-3FDA-48D9-8566-B0D4A2A041FA}" type="pres">
      <dgm:prSet presAssocID="{37482793-45F3-4EBB-BD96-54BD2A8B1D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CC17067-B1E0-4919-B22C-669E35B9ED7D}" type="pres">
      <dgm:prSet presAssocID="{37482793-45F3-4EBB-BD96-54BD2A8B1D1C}" presName="desTx" presStyleLbl="alignAccFollowNode1" presStyleIdx="0" presStyleCnt="2">
        <dgm:presLayoutVars>
          <dgm:bulletEnabled val="1"/>
        </dgm:presLayoutVars>
      </dgm:prSet>
      <dgm:spPr/>
    </dgm:pt>
    <dgm:pt modelId="{BCAA5126-1F96-4EB4-A11E-B4A73EBF73C7}" type="pres">
      <dgm:prSet presAssocID="{045126B3-BDAA-4F19-9CDC-8BC5DEEE602E}" presName="space" presStyleCnt="0"/>
      <dgm:spPr/>
    </dgm:pt>
    <dgm:pt modelId="{DB9CF73F-1989-4C65-B68E-138C590A44E5}" type="pres">
      <dgm:prSet presAssocID="{15FCC5EF-2D23-44AB-B222-988D996D11FD}" presName="composite" presStyleCnt="0"/>
      <dgm:spPr/>
    </dgm:pt>
    <dgm:pt modelId="{1BA7CFCD-2CCB-4D70-80B0-0FD28C95C21E}" type="pres">
      <dgm:prSet presAssocID="{15FCC5EF-2D23-44AB-B222-988D996D11F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0C57540-9AE6-40E1-947C-44E49D19F35A}" type="pres">
      <dgm:prSet presAssocID="{15FCC5EF-2D23-44AB-B222-988D996D11F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921452C-821B-45E5-84AF-B7B98DE8CFCF}" type="presOf" srcId="{6C158B8A-9269-4477-B9F3-7286432CF5CC}" destId="{1839405F-AE1C-4DDD-AB69-9AA7D9961DEC}" srcOrd="0" destOrd="0" presId="urn:microsoft.com/office/officeart/2005/8/layout/hList1"/>
    <dgm:cxn modelId="{F88A283E-4055-4000-BCC5-7DC57F7189AA}" type="presOf" srcId="{1D00F30B-20D6-4538-A610-C85BC1A0CDCE}" destId="{7CC17067-B1E0-4919-B22C-669E35B9ED7D}" srcOrd="0" destOrd="2" presId="urn:microsoft.com/office/officeart/2005/8/layout/hList1"/>
    <dgm:cxn modelId="{DD938A6C-9E5A-464E-A4DD-3894F4936915}" type="presOf" srcId="{6CFA4B78-B341-48FE-A66F-83AB5136E25A}" destId="{B0C57540-9AE6-40E1-947C-44E49D19F35A}" srcOrd="0" destOrd="0" presId="urn:microsoft.com/office/officeart/2005/8/layout/hList1"/>
    <dgm:cxn modelId="{20141B76-E58D-4E1B-86FD-33B55972F9EB}" type="presOf" srcId="{F42D4A1F-C6AC-4C1B-B948-4E1C643A8129}" destId="{B0C57540-9AE6-40E1-947C-44E49D19F35A}" srcOrd="0" destOrd="1" presId="urn:microsoft.com/office/officeart/2005/8/layout/hList1"/>
    <dgm:cxn modelId="{50D06C76-D31E-4EEC-8F86-259D99A52638}" srcId="{37482793-45F3-4EBB-BD96-54BD2A8B1D1C}" destId="{1D00F30B-20D6-4538-A610-C85BC1A0CDCE}" srcOrd="2" destOrd="0" parTransId="{EBF053F9-E1A5-4F82-9A22-31B5851894DC}" sibTransId="{12510CFB-FB9D-4209-8802-31BCD1AF951F}"/>
    <dgm:cxn modelId="{A4FAEF82-A50A-4C36-ACDF-C19727CE5635}" srcId="{6C158B8A-9269-4477-B9F3-7286432CF5CC}" destId="{37482793-45F3-4EBB-BD96-54BD2A8B1D1C}" srcOrd="0" destOrd="0" parTransId="{C13FC3A6-2090-4677-971A-B52A120F6CF8}" sibTransId="{045126B3-BDAA-4F19-9CDC-8BC5DEEE602E}"/>
    <dgm:cxn modelId="{51E3FA90-775B-4833-A4B4-B56C737B9D38}" type="presOf" srcId="{15FCC5EF-2D23-44AB-B222-988D996D11FD}" destId="{1BA7CFCD-2CCB-4D70-80B0-0FD28C95C21E}" srcOrd="0" destOrd="0" presId="urn:microsoft.com/office/officeart/2005/8/layout/hList1"/>
    <dgm:cxn modelId="{18A254AF-5408-428F-8C0E-F6F4AA4B735A}" type="presOf" srcId="{235190A8-5B27-4C21-A04D-41E1B711A685}" destId="{7CC17067-B1E0-4919-B22C-669E35B9ED7D}" srcOrd="0" destOrd="3" presId="urn:microsoft.com/office/officeart/2005/8/layout/hList1"/>
    <dgm:cxn modelId="{59744FB4-F362-4B17-A503-37C20DC9DBBE}" srcId="{15FCC5EF-2D23-44AB-B222-988D996D11FD}" destId="{219592C4-71E9-43F9-B003-47B4FC9B5B09}" srcOrd="3" destOrd="0" parTransId="{99DB3881-55BA-4735-AE25-145EB514195E}" sibTransId="{A9FE0201-1071-4B9D-9642-08EF41C3EB38}"/>
    <dgm:cxn modelId="{E9CBC5B8-CCDE-4799-807B-64C89C360C64}" srcId="{37482793-45F3-4EBB-BD96-54BD2A8B1D1C}" destId="{5FAFA93D-CB55-4266-9EF6-0DF123A5CC76}" srcOrd="0" destOrd="0" parTransId="{20FE3EA0-5AFE-4B05-8ED8-974A998B2034}" sibTransId="{B791062A-A2C5-4E8F-A40A-ED7F045EF5A4}"/>
    <dgm:cxn modelId="{4E5213C3-6A19-421B-94F9-E02DD9B87337}" type="presOf" srcId="{219592C4-71E9-43F9-B003-47B4FC9B5B09}" destId="{B0C57540-9AE6-40E1-947C-44E49D19F35A}" srcOrd="0" destOrd="3" presId="urn:microsoft.com/office/officeart/2005/8/layout/hList1"/>
    <dgm:cxn modelId="{A53C5BC6-0ED7-4191-A763-AE9B86D93D1F}" srcId="{37482793-45F3-4EBB-BD96-54BD2A8B1D1C}" destId="{235190A8-5B27-4C21-A04D-41E1B711A685}" srcOrd="3" destOrd="0" parTransId="{8F038E91-28C4-49B7-9919-9020DECA4E06}" sibTransId="{8C3CDED6-9724-4158-9CE1-A79EC6254941}"/>
    <dgm:cxn modelId="{88716EC9-89F5-4570-AF2B-79FFD012E339}" type="presOf" srcId="{37482793-45F3-4EBB-BD96-54BD2A8B1D1C}" destId="{2DB63DF6-3FDA-48D9-8566-B0D4A2A041FA}" srcOrd="0" destOrd="0" presId="urn:microsoft.com/office/officeart/2005/8/layout/hList1"/>
    <dgm:cxn modelId="{0783C0CD-998B-4DA4-84BD-B5A72F542727}" type="presOf" srcId="{5FAFA93D-CB55-4266-9EF6-0DF123A5CC76}" destId="{7CC17067-B1E0-4919-B22C-669E35B9ED7D}" srcOrd="0" destOrd="0" presId="urn:microsoft.com/office/officeart/2005/8/layout/hList1"/>
    <dgm:cxn modelId="{D47BBFCE-F2C0-4381-B8F6-5F0F94F73F7B}" type="presOf" srcId="{47169AD8-800D-4373-B897-26D6ADA3CEE3}" destId="{7CC17067-B1E0-4919-B22C-669E35B9ED7D}" srcOrd="0" destOrd="1" presId="urn:microsoft.com/office/officeart/2005/8/layout/hList1"/>
    <dgm:cxn modelId="{521D56D0-981B-499E-89BB-F87B50F4A680}" srcId="{37482793-45F3-4EBB-BD96-54BD2A8B1D1C}" destId="{47169AD8-800D-4373-B897-26D6ADA3CEE3}" srcOrd="1" destOrd="0" parTransId="{2F9DDCF9-364B-49AC-AC06-6386D652DE9E}" sibTransId="{CEE88D96-1D86-4751-9A43-8D976E57CC5C}"/>
    <dgm:cxn modelId="{80FF26E7-2A42-4D0C-A247-A8567147075C}" srcId="{6C158B8A-9269-4477-B9F3-7286432CF5CC}" destId="{15FCC5EF-2D23-44AB-B222-988D996D11FD}" srcOrd="1" destOrd="0" parTransId="{241661DE-1558-4A0B-9CDD-0E0405EFC012}" sibTransId="{73EC2EB4-327C-4ED9-B495-DC6C0C1E51E6}"/>
    <dgm:cxn modelId="{83BC66F4-D54C-4348-8F70-C6DF3366A1ED}" srcId="{15FCC5EF-2D23-44AB-B222-988D996D11FD}" destId="{52A2E222-35E0-4462-8A53-ED6EE195E4E7}" srcOrd="2" destOrd="0" parTransId="{34EA9A02-C154-42F4-A1ED-6A6109F8CE67}" sibTransId="{F4C6C173-CD61-4FB2-86C0-599F7B2AD0B0}"/>
    <dgm:cxn modelId="{13E695F5-FF5B-4CBB-8E80-0DA0AD310F2E}" srcId="{15FCC5EF-2D23-44AB-B222-988D996D11FD}" destId="{F42D4A1F-C6AC-4C1B-B948-4E1C643A8129}" srcOrd="1" destOrd="0" parTransId="{12EDD570-7896-48CE-93FD-B1367C731852}" sibTransId="{4C55449B-B0C2-4BAA-8BBF-2E1EA1A91077}"/>
    <dgm:cxn modelId="{474816FB-B683-4E30-B671-C765478F11A0}" srcId="{15FCC5EF-2D23-44AB-B222-988D996D11FD}" destId="{6CFA4B78-B341-48FE-A66F-83AB5136E25A}" srcOrd="0" destOrd="0" parTransId="{9D57B534-D3DE-4689-96EC-348DED4CA7A9}" sibTransId="{DA0478A7-6B16-4FA7-BFB8-E9EF286D5D1E}"/>
    <dgm:cxn modelId="{688F57FD-7014-4925-94A7-5F5E7E31354C}" type="presOf" srcId="{52A2E222-35E0-4462-8A53-ED6EE195E4E7}" destId="{B0C57540-9AE6-40E1-947C-44E49D19F35A}" srcOrd="0" destOrd="2" presId="urn:microsoft.com/office/officeart/2005/8/layout/hList1"/>
    <dgm:cxn modelId="{48F1D663-40EA-49ED-B88C-FF56681AD6C0}" type="presParOf" srcId="{1839405F-AE1C-4DDD-AB69-9AA7D9961DEC}" destId="{87CF26D2-1779-4A85-A4B4-F4F606FA2908}" srcOrd="0" destOrd="0" presId="urn:microsoft.com/office/officeart/2005/8/layout/hList1"/>
    <dgm:cxn modelId="{E65AC530-D3F1-4D82-AD40-ED7B69C5FD00}" type="presParOf" srcId="{87CF26D2-1779-4A85-A4B4-F4F606FA2908}" destId="{2DB63DF6-3FDA-48D9-8566-B0D4A2A041FA}" srcOrd="0" destOrd="0" presId="urn:microsoft.com/office/officeart/2005/8/layout/hList1"/>
    <dgm:cxn modelId="{4A438BC6-6366-48E8-9EDA-5DB3F65DA120}" type="presParOf" srcId="{87CF26D2-1779-4A85-A4B4-F4F606FA2908}" destId="{7CC17067-B1E0-4919-B22C-669E35B9ED7D}" srcOrd="1" destOrd="0" presId="urn:microsoft.com/office/officeart/2005/8/layout/hList1"/>
    <dgm:cxn modelId="{E8DB0F50-AEB7-4E77-9F0F-0E1F13FD7C00}" type="presParOf" srcId="{1839405F-AE1C-4DDD-AB69-9AA7D9961DEC}" destId="{BCAA5126-1F96-4EB4-A11E-B4A73EBF73C7}" srcOrd="1" destOrd="0" presId="urn:microsoft.com/office/officeart/2005/8/layout/hList1"/>
    <dgm:cxn modelId="{2B4A3FE5-10FC-4087-97CC-A04DA6ABD0D3}" type="presParOf" srcId="{1839405F-AE1C-4DDD-AB69-9AA7D9961DEC}" destId="{DB9CF73F-1989-4C65-B68E-138C590A44E5}" srcOrd="2" destOrd="0" presId="urn:microsoft.com/office/officeart/2005/8/layout/hList1"/>
    <dgm:cxn modelId="{BB55A840-1026-4DAF-8F59-8F6D3D4DDE4F}" type="presParOf" srcId="{DB9CF73F-1989-4C65-B68E-138C590A44E5}" destId="{1BA7CFCD-2CCB-4D70-80B0-0FD28C95C21E}" srcOrd="0" destOrd="0" presId="urn:microsoft.com/office/officeart/2005/8/layout/hList1"/>
    <dgm:cxn modelId="{68326157-1592-4046-BB94-F66F4DFBD99D}" type="presParOf" srcId="{DB9CF73F-1989-4C65-B68E-138C590A44E5}" destId="{B0C57540-9AE6-40E1-947C-44E49D19F3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45B94E-CFBC-4341-96CB-CE0C70BDB2D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EF00CEB-7C71-4DBE-AE84-AC7183CFA83D}">
      <dgm:prSet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的禅</a:t>
          </a:r>
          <a:endParaRPr lang="zh-CN" dirty="0"/>
        </a:p>
      </dgm:t>
    </dgm:pt>
    <dgm:pt modelId="{6B914CDA-6776-4D9A-8E97-69EC1E97A6FE}" cxnId="{0E3E475C-FE14-4FD8-8496-8A8446D70531}" type="parTrans">
      <dgm:prSet/>
      <dgm:spPr/>
      <dgm:t>
        <a:bodyPr/>
        <a:lstStyle/>
        <a:p>
          <a:endParaRPr lang="zh-CN" altLang="en-US"/>
        </a:p>
      </dgm:t>
    </dgm:pt>
    <dgm:pt modelId="{48B0FF9D-0EF7-4FF0-B2DB-41BB758F277B}" cxnId="{0E3E475C-FE14-4FD8-8496-8A8446D70531}" type="sibTrans">
      <dgm:prSet/>
      <dgm:spPr/>
      <dgm:t>
        <a:bodyPr/>
        <a:lstStyle/>
        <a:p>
          <a:endParaRPr lang="zh-CN" altLang="en-US"/>
        </a:p>
      </dgm:t>
    </dgm:pt>
    <dgm:pt modelId="{28F24F2A-C602-41EC-859E-3CF10A4D1C41}">
      <dgm:prSet/>
      <dgm:spPr/>
      <dgm:t>
        <a:bodyPr/>
        <a:lstStyle/>
        <a:p>
          <a:r>
            <a:rPr lang="en-US" altLang="zh-CN" dirty="0"/>
            <a:t>Import this</a:t>
          </a:r>
          <a:endParaRPr lang="zh-CN" dirty="0"/>
        </a:p>
      </dgm:t>
    </dgm:pt>
    <dgm:pt modelId="{610F0D84-9FED-4A4C-86DA-0CDC4CB35611}" cxnId="{849701E3-C2A7-4284-9C20-972B0C910691}" type="parTrans">
      <dgm:prSet/>
      <dgm:spPr/>
      <dgm:t>
        <a:bodyPr/>
        <a:lstStyle/>
        <a:p>
          <a:endParaRPr lang="zh-CN" altLang="en-US"/>
        </a:p>
      </dgm:t>
    </dgm:pt>
    <dgm:pt modelId="{24658DC8-98B1-45A3-A221-FFCA2545EAD6}" cxnId="{849701E3-C2A7-4284-9C20-972B0C910691}" type="sibTrans">
      <dgm:prSet/>
      <dgm:spPr/>
      <dgm:t>
        <a:bodyPr/>
        <a:lstStyle/>
        <a:p>
          <a:endParaRPr lang="zh-CN" altLang="en-US"/>
        </a:p>
      </dgm:t>
    </dgm:pt>
    <dgm:pt modelId="{0A87684C-6D26-4DE1-B584-4437E7FF35D4}">
      <dgm:prSet/>
      <dgm:spPr/>
      <dgm:t>
        <a:bodyPr/>
        <a:lstStyle/>
        <a:p>
          <a:r>
            <a:rPr lang="en-US" b="1"/>
            <a:t>PEP8-Style Guide for Python Code</a:t>
          </a:r>
          <a:endParaRPr lang="zh-CN"/>
        </a:p>
      </dgm:t>
    </dgm:pt>
    <dgm:pt modelId="{BE9F7197-2553-4B34-A1A1-9F6E5F1E4578}" cxnId="{E211DBF6-FC54-4F59-9262-BCE94110D20A}" type="parTrans">
      <dgm:prSet/>
      <dgm:spPr/>
      <dgm:t>
        <a:bodyPr/>
        <a:lstStyle/>
        <a:p>
          <a:endParaRPr lang="zh-CN" altLang="en-US"/>
        </a:p>
      </dgm:t>
    </dgm:pt>
    <dgm:pt modelId="{0B4CF8D3-5C90-42F7-9215-4DAC93B9C061}" cxnId="{E211DBF6-FC54-4F59-9262-BCE94110D20A}" type="sibTrans">
      <dgm:prSet/>
      <dgm:spPr/>
      <dgm:t>
        <a:bodyPr/>
        <a:lstStyle/>
        <a:p>
          <a:endParaRPr lang="zh-CN" altLang="en-US"/>
        </a:p>
      </dgm:t>
    </dgm:pt>
    <dgm:pt modelId="{4ACE8A78-AEDF-44A2-A5C2-BA8F7EA5DCDB}">
      <dgm:prSet/>
      <dgm:spPr/>
      <dgm:t>
        <a:bodyPr/>
        <a:lstStyle/>
        <a:p>
          <a:r>
            <a:rPr lang="en-US"/>
            <a:t>adapted from  </a:t>
          </a:r>
          <a:r>
            <a:rPr lang="en-US" b="1" i="1"/>
            <a:t>Guido's Python Style Guide</a:t>
          </a:r>
          <a:endParaRPr lang="zh-CN"/>
        </a:p>
      </dgm:t>
    </dgm:pt>
    <dgm:pt modelId="{7951D0B5-E709-46B1-8AA7-07F00E845243}" cxnId="{7F58D997-5AE6-4A56-B4D6-4240B74358F8}" type="parTrans">
      <dgm:prSet/>
      <dgm:spPr/>
      <dgm:t>
        <a:bodyPr/>
        <a:lstStyle/>
        <a:p>
          <a:endParaRPr lang="zh-CN" altLang="en-US"/>
        </a:p>
      </dgm:t>
    </dgm:pt>
    <dgm:pt modelId="{A0567D8E-D9D1-499D-BC45-ED4F7B83A732}" cxnId="{7F58D997-5AE6-4A56-B4D6-4240B74358F8}" type="sibTrans">
      <dgm:prSet/>
      <dgm:spPr/>
      <dgm:t>
        <a:bodyPr/>
        <a:lstStyle/>
        <a:p>
          <a:endParaRPr lang="zh-CN" altLang="en-US"/>
        </a:p>
      </dgm:t>
    </dgm:pt>
    <dgm:pt modelId="{1A0DD74D-2420-48CE-97C7-4C72FFA3698C}">
      <dgm:prSet/>
      <dgm:spPr/>
      <dgm:t>
        <a:bodyPr/>
        <a:lstStyle/>
        <a:p>
          <a:r>
            <a:rPr lang="en-US"/>
            <a:t>https://legacy.python.org/dev/peps/pep-0008/</a:t>
          </a:r>
          <a:endParaRPr lang="zh-CN"/>
        </a:p>
      </dgm:t>
    </dgm:pt>
    <dgm:pt modelId="{442F0DBD-2FA9-403B-837C-BAAB7B40FE73}" cxnId="{CE02021F-2DA5-4A00-B8C4-95D2DBD83F58}" type="parTrans">
      <dgm:prSet/>
      <dgm:spPr/>
      <dgm:t>
        <a:bodyPr/>
        <a:lstStyle/>
        <a:p>
          <a:endParaRPr lang="zh-CN" altLang="en-US"/>
        </a:p>
      </dgm:t>
    </dgm:pt>
    <dgm:pt modelId="{245B10FD-7F09-44B1-86F1-1270ECC0FB82}" cxnId="{CE02021F-2DA5-4A00-B8C4-95D2DBD83F58}" type="sibTrans">
      <dgm:prSet/>
      <dgm:spPr/>
      <dgm:t>
        <a:bodyPr/>
        <a:lstStyle/>
        <a:p>
          <a:endParaRPr lang="zh-CN" altLang="en-US"/>
        </a:p>
      </dgm:t>
    </dgm:pt>
    <dgm:pt modelId="{54EB83CE-65F5-4D79-A827-AEDCFC20290D}">
      <dgm:prSet/>
      <dgm:spPr/>
      <dgm:t>
        <a:bodyPr/>
        <a:lstStyle/>
        <a:p>
          <a:r>
            <a:rPr lang="en-US" b="1"/>
            <a:t>Google Style Guides</a:t>
          </a:r>
          <a:r>
            <a:rPr lang="zh-CN" b="1"/>
            <a:t>系列</a:t>
          </a:r>
          <a:endParaRPr lang="zh-CN"/>
        </a:p>
      </dgm:t>
    </dgm:pt>
    <dgm:pt modelId="{8AFBE624-63C5-4CD9-8C3D-4AC6F5B435CA}" cxnId="{7AAEC5C7-564C-459C-BA4E-2548C30C0FA6}" type="parTrans">
      <dgm:prSet/>
      <dgm:spPr/>
      <dgm:t>
        <a:bodyPr/>
        <a:lstStyle/>
        <a:p>
          <a:endParaRPr lang="zh-CN" altLang="en-US"/>
        </a:p>
      </dgm:t>
    </dgm:pt>
    <dgm:pt modelId="{AD58CC73-50C2-47EF-8127-7CF3AAE0BCF7}" cxnId="{7AAEC5C7-564C-459C-BA4E-2548C30C0FA6}" type="sibTrans">
      <dgm:prSet/>
      <dgm:spPr/>
      <dgm:t>
        <a:bodyPr/>
        <a:lstStyle/>
        <a:p>
          <a:endParaRPr lang="zh-CN" altLang="en-US"/>
        </a:p>
      </dgm:t>
    </dgm:pt>
    <dgm:pt modelId="{4F0539A8-BC55-4006-942C-579ED7D4F140}">
      <dgm:prSet/>
      <dgm:spPr/>
      <dgm:t>
        <a:bodyPr/>
        <a:lstStyle/>
        <a:p>
          <a:r>
            <a:rPr lang="en-US"/>
            <a:t>Google Python Style Guide</a:t>
          </a:r>
          <a:endParaRPr lang="zh-CN"/>
        </a:p>
      </dgm:t>
    </dgm:pt>
    <dgm:pt modelId="{9EA634E2-165C-46A0-9ACC-0F87DF13B866}" cxnId="{6318F8E9-1283-4EC8-80C7-8BE3061C247D}" type="parTrans">
      <dgm:prSet/>
      <dgm:spPr/>
      <dgm:t>
        <a:bodyPr/>
        <a:lstStyle/>
        <a:p>
          <a:endParaRPr lang="zh-CN" altLang="en-US"/>
        </a:p>
      </dgm:t>
    </dgm:pt>
    <dgm:pt modelId="{BA77203B-4AB6-414A-B5B3-A0F143C2DCD7}" cxnId="{6318F8E9-1283-4EC8-80C7-8BE3061C247D}" type="sibTrans">
      <dgm:prSet/>
      <dgm:spPr/>
      <dgm:t>
        <a:bodyPr/>
        <a:lstStyle/>
        <a:p>
          <a:endParaRPr lang="zh-CN" altLang="en-US"/>
        </a:p>
      </dgm:t>
    </dgm:pt>
    <dgm:pt modelId="{B2477F6F-46A4-4DC2-90F0-76DAB1AFBCAC}">
      <dgm:prSet/>
      <dgm:spPr/>
      <dgm:t>
        <a:bodyPr/>
        <a:lstStyle/>
        <a:p>
          <a:r>
            <a:rPr lang="en-US"/>
            <a:t>https://github.com/google/styleguide/blob/gh-pages/pyguide.md</a:t>
          </a:r>
          <a:endParaRPr lang="zh-CN"/>
        </a:p>
      </dgm:t>
    </dgm:pt>
    <dgm:pt modelId="{95547900-8E45-4964-9D02-7C9C9A55C20B}" cxnId="{40B943B2-A806-4D3D-B6F9-7886549719C9}" type="parTrans">
      <dgm:prSet/>
      <dgm:spPr/>
      <dgm:t>
        <a:bodyPr/>
        <a:lstStyle/>
        <a:p>
          <a:endParaRPr lang="zh-CN" altLang="en-US"/>
        </a:p>
      </dgm:t>
    </dgm:pt>
    <dgm:pt modelId="{185D4F28-8D6B-47AA-94ED-F301F654D703}" cxnId="{40B943B2-A806-4D3D-B6F9-7886549719C9}" type="sibTrans">
      <dgm:prSet/>
      <dgm:spPr/>
      <dgm:t>
        <a:bodyPr/>
        <a:lstStyle/>
        <a:p>
          <a:endParaRPr lang="zh-CN" altLang="en-US"/>
        </a:p>
      </dgm:t>
    </dgm:pt>
    <dgm:pt modelId="{A23B88CF-4546-435B-A4E0-4F0CA7BF97AE}" type="pres">
      <dgm:prSet presAssocID="{CC45B94E-CFBC-4341-96CB-CE0C70BDB2D5}" presName="linear" presStyleCnt="0">
        <dgm:presLayoutVars>
          <dgm:animLvl val="lvl"/>
          <dgm:resizeHandles val="exact"/>
        </dgm:presLayoutVars>
      </dgm:prSet>
      <dgm:spPr/>
    </dgm:pt>
    <dgm:pt modelId="{E32823A2-C329-48B8-B127-436EDCA1B026}" type="pres">
      <dgm:prSet presAssocID="{2EF00CEB-7C71-4DBE-AE84-AC7183CFA8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AB1A23-EB83-4E50-92EB-CAEC871F93FC}" type="pres">
      <dgm:prSet presAssocID="{2EF00CEB-7C71-4DBE-AE84-AC7183CFA83D}" presName="childText" presStyleLbl="revTx" presStyleIdx="0" presStyleCnt="3">
        <dgm:presLayoutVars>
          <dgm:bulletEnabled val="1"/>
        </dgm:presLayoutVars>
      </dgm:prSet>
      <dgm:spPr/>
    </dgm:pt>
    <dgm:pt modelId="{07DC44D9-FECD-4893-938E-0A1AAD7DABA9}" type="pres">
      <dgm:prSet presAssocID="{0A87684C-6D26-4DE1-B584-4437E7FF35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9AEC29-8BBC-4B87-8326-B002FB0411B0}" type="pres">
      <dgm:prSet presAssocID="{0A87684C-6D26-4DE1-B584-4437E7FF35D4}" presName="childText" presStyleLbl="revTx" presStyleIdx="1" presStyleCnt="3">
        <dgm:presLayoutVars>
          <dgm:bulletEnabled val="1"/>
        </dgm:presLayoutVars>
      </dgm:prSet>
      <dgm:spPr/>
    </dgm:pt>
    <dgm:pt modelId="{55CD3178-83F3-4434-B4D4-B81D827BDBB4}" type="pres">
      <dgm:prSet presAssocID="{54EB83CE-65F5-4D79-A827-AEDCFC2029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F80034-2DFD-4554-B8C8-104B6ABB1E74}" type="pres">
      <dgm:prSet presAssocID="{54EB83CE-65F5-4D79-A827-AEDCFC2029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E02021F-2DA5-4A00-B8C4-95D2DBD83F58}" srcId="{0A87684C-6D26-4DE1-B584-4437E7FF35D4}" destId="{1A0DD74D-2420-48CE-97C7-4C72FFA3698C}" srcOrd="1" destOrd="0" parTransId="{442F0DBD-2FA9-403B-837C-BAAB7B40FE73}" sibTransId="{245B10FD-7F09-44B1-86F1-1270ECC0FB82}"/>
    <dgm:cxn modelId="{0E3E475C-FE14-4FD8-8496-8A8446D70531}" srcId="{CC45B94E-CFBC-4341-96CB-CE0C70BDB2D5}" destId="{2EF00CEB-7C71-4DBE-AE84-AC7183CFA83D}" srcOrd="0" destOrd="0" parTransId="{6B914CDA-6776-4D9A-8E97-69EC1E97A6FE}" sibTransId="{48B0FF9D-0EF7-4FF0-B2DB-41BB758F277B}"/>
    <dgm:cxn modelId="{1C5E1D65-72D6-43AA-B43D-FC8B60883E98}" type="presOf" srcId="{4F0539A8-BC55-4006-942C-579ED7D4F140}" destId="{F0F80034-2DFD-4554-B8C8-104B6ABB1E74}" srcOrd="0" destOrd="0" presId="urn:microsoft.com/office/officeart/2005/8/layout/vList2"/>
    <dgm:cxn modelId="{779B6345-76DD-41BD-A78C-00C68216D68D}" type="presOf" srcId="{0A87684C-6D26-4DE1-B584-4437E7FF35D4}" destId="{07DC44D9-FECD-4893-938E-0A1AAD7DABA9}" srcOrd="0" destOrd="0" presId="urn:microsoft.com/office/officeart/2005/8/layout/vList2"/>
    <dgm:cxn modelId="{78828D67-B4B9-49EC-9BDE-0DE3B74E9C73}" type="presOf" srcId="{2EF00CEB-7C71-4DBE-AE84-AC7183CFA83D}" destId="{E32823A2-C329-48B8-B127-436EDCA1B026}" srcOrd="0" destOrd="0" presId="urn:microsoft.com/office/officeart/2005/8/layout/vList2"/>
    <dgm:cxn modelId="{AB7B0B69-11A5-43FF-88A9-0ACDB03B2A53}" type="presOf" srcId="{4ACE8A78-AEDF-44A2-A5C2-BA8F7EA5DCDB}" destId="{A79AEC29-8BBC-4B87-8326-B002FB0411B0}" srcOrd="0" destOrd="0" presId="urn:microsoft.com/office/officeart/2005/8/layout/vList2"/>
    <dgm:cxn modelId="{861EF050-D2FC-4941-BDAD-96A29D599CB7}" type="presOf" srcId="{CC45B94E-CFBC-4341-96CB-CE0C70BDB2D5}" destId="{A23B88CF-4546-435B-A4E0-4F0CA7BF97AE}" srcOrd="0" destOrd="0" presId="urn:microsoft.com/office/officeart/2005/8/layout/vList2"/>
    <dgm:cxn modelId="{4BA8A972-71D3-4255-8E93-6C010F9F9F59}" type="presOf" srcId="{28F24F2A-C602-41EC-859E-3CF10A4D1C41}" destId="{C0AB1A23-EB83-4E50-92EB-CAEC871F93FC}" srcOrd="0" destOrd="0" presId="urn:microsoft.com/office/officeart/2005/8/layout/vList2"/>
    <dgm:cxn modelId="{1CF3D37A-B02B-41CA-82C2-AA64D9F346E5}" type="presOf" srcId="{B2477F6F-46A4-4DC2-90F0-76DAB1AFBCAC}" destId="{F0F80034-2DFD-4554-B8C8-104B6ABB1E74}" srcOrd="0" destOrd="1" presId="urn:microsoft.com/office/officeart/2005/8/layout/vList2"/>
    <dgm:cxn modelId="{7F58D997-5AE6-4A56-B4D6-4240B74358F8}" srcId="{0A87684C-6D26-4DE1-B584-4437E7FF35D4}" destId="{4ACE8A78-AEDF-44A2-A5C2-BA8F7EA5DCDB}" srcOrd="0" destOrd="0" parTransId="{7951D0B5-E709-46B1-8AA7-07F00E845243}" sibTransId="{A0567D8E-D9D1-499D-BC45-ED4F7B83A732}"/>
    <dgm:cxn modelId="{FFD9AFA3-FEC0-4AA7-B6EA-144FDD3F526A}" type="presOf" srcId="{54EB83CE-65F5-4D79-A827-AEDCFC20290D}" destId="{55CD3178-83F3-4434-B4D4-B81D827BDBB4}" srcOrd="0" destOrd="0" presId="urn:microsoft.com/office/officeart/2005/8/layout/vList2"/>
    <dgm:cxn modelId="{40B943B2-A806-4D3D-B6F9-7886549719C9}" srcId="{54EB83CE-65F5-4D79-A827-AEDCFC20290D}" destId="{B2477F6F-46A4-4DC2-90F0-76DAB1AFBCAC}" srcOrd="1" destOrd="0" parTransId="{95547900-8E45-4964-9D02-7C9C9A55C20B}" sibTransId="{185D4F28-8D6B-47AA-94ED-F301F654D703}"/>
    <dgm:cxn modelId="{7AAEC5C7-564C-459C-BA4E-2548C30C0FA6}" srcId="{CC45B94E-CFBC-4341-96CB-CE0C70BDB2D5}" destId="{54EB83CE-65F5-4D79-A827-AEDCFC20290D}" srcOrd="2" destOrd="0" parTransId="{8AFBE624-63C5-4CD9-8C3D-4AC6F5B435CA}" sibTransId="{AD58CC73-50C2-47EF-8127-7CF3AAE0BCF7}"/>
    <dgm:cxn modelId="{949A80D9-AA7C-4FDE-A4CB-F8D8F033F9C3}" type="presOf" srcId="{1A0DD74D-2420-48CE-97C7-4C72FFA3698C}" destId="{A79AEC29-8BBC-4B87-8326-B002FB0411B0}" srcOrd="0" destOrd="1" presId="urn:microsoft.com/office/officeart/2005/8/layout/vList2"/>
    <dgm:cxn modelId="{849701E3-C2A7-4284-9C20-972B0C910691}" srcId="{2EF00CEB-7C71-4DBE-AE84-AC7183CFA83D}" destId="{28F24F2A-C602-41EC-859E-3CF10A4D1C41}" srcOrd="0" destOrd="0" parTransId="{610F0D84-9FED-4A4C-86DA-0CDC4CB35611}" sibTransId="{24658DC8-98B1-45A3-A221-FFCA2545EAD6}"/>
    <dgm:cxn modelId="{6318F8E9-1283-4EC8-80C7-8BE3061C247D}" srcId="{54EB83CE-65F5-4D79-A827-AEDCFC20290D}" destId="{4F0539A8-BC55-4006-942C-579ED7D4F140}" srcOrd="0" destOrd="0" parTransId="{9EA634E2-165C-46A0-9ACC-0F87DF13B866}" sibTransId="{BA77203B-4AB6-414A-B5B3-A0F143C2DCD7}"/>
    <dgm:cxn modelId="{E211DBF6-FC54-4F59-9262-BCE94110D20A}" srcId="{CC45B94E-CFBC-4341-96CB-CE0C70BDB2D5}" destId="{0A87684C-6D26-4DE1-B584-4437E7FF35D4}" srcOrd="1" destOrd="0" parTransId="{BE9F7197-2553-4B34-A1A1-9F6E5F1E4578}" sibTransId="{0B4CF8D3-5C90-42F7-9215-4DAC93B9C061}"/>
    <dgm:cxn modelId="{9D1C67C5-37E7-4340-B7E3-1D6C9FB0CDA4}" type="presParOf" srcId="{A23B88CF-4546-435B-A4E0-4F0CA7BF97AE}" destId="{E32823A2-C329-48B8-B127-436EDCA1B026}" srcOrd="0" destOrd="0" presId="urn:microsoft.com/office/officeart/2005/8/layout/vList2"/>
    <dgm:cxn modelId="{5757B143-EFE3-4DBC-BFE0-742C18522EF8}" type="presParOf" srcId="{A23B88CF-4546-435B-A4E0-4F0CA7BF97AE}" destId="{C0AB1A23-EB83-4E50-92EB-CAEC871F93FC}" srcOrd="1" destOrd="0" presId="urn:microsoft.com/office/officeart/2005/8/layout/vList2"/>
    <dgm:cxn modelId="{85B4AB81-458C-469B-BB9D-72B0C8B70318}" type="presParOf" srcId="{A23B88CF-4546-435B-A4E0-4F0CA7BF97AE}" destId="{07DC44D9-FECD-4893-938E-0A1AAD7DABA9}" srcOrd="2" destOrd="0" presId="urn:microsoft.com/office/officeart/2005/8/layout/vList2"/>
    <dgm:cxn modelId="{0B0619D4-DA6E-4726-9590-EF3A9BB51EC1}" type="presParOf" srcId="{A23B88CF-4546-435B-A4E0-4F0CA7BF97AE}" destId="{A79AEC29-8BBC-4B87-8326-B002FB0411B0}" srcOrd="3" destOrd="0" presId="urn:microsoft.com/office/officeart/2005/8/layout/vList2"/>
    <dgm:cxn modelId="{96ED2200-5CFD-4354-8705-72E0E9E834F8}" type="presParOf" srcId="{A23B88CF-4546-435B-A4E0-4F0CA7BF97AE}" destId="{55CD3178-83F3-4434-B4D4-B81D827BDBB4}" srcOrd="4" destOrd="0" presId="urn:microsoft.com/office/officeart/2005/8/layout/vList2"/>
    <dgm:cxn modelId="{A4F76F81-A360-4E05-AF8F-13354D74A4CE}" type="presParOf" srcId="{A23B88CF-4546-435B-A4E0-4F0CA7BF97AE}" destId="{F0F80034-2DFD-4554-B8C8-104B6ABB1E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A3F11-112E-4CD4-A263-EF9BBCAB7CC6}">
      <dsp:nvSpPr>
        <dsp:cNvPr id="0" name=""/>
        <dsp:cNvSpPr/>
      </dsp:nvSpPr>
      <dsp:spPr>
        <a:xfrm>
          <a:off x="5507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我在哪里写</a:t>
          </a:r>
          <a:r>
            <a:rPr lang="en-US" sz="2000" kern="1200"/>
            <a:t>Python</a:t>
          </a:r>
          <a:r>
            <a:rPr lang="zh-CN" sz="2000" kern="1200"/>
            <a:t>代码？</a:t>
          </a:r>
        </a:p>
      </dsp:txBody>
      <dsp:txXfrm>
        <a:off x="5507" y="901391"/>
        <a:ext cx="2111180" cy="760574"/>
      </dsp:txXfrm>
    </dsp:sp>
    <dsp:sp modelId="{C49634BA-4787-4CFD-818E-0BA27C803CE4}">
      <dsp:nvSpPr>
        <dsp:cNvPr id="0" name=""/>
        <dsp:cNvSpPr/>
      </dsp:nvSpPr>
      <dsp:spPr>
        <a:xfrm>
          <a:off x="5507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solidFill>
                <a:srgbClr val="FF0000"/>
              </a:solidFill>
            </a:rPr>
            <a:t>编辑器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Jupyter</a:t>
          </a:r>
          <a:r>
            <a:rPr lang="en-US" sz="2000" kern="1200" dirty="0"/>
            <a:t> Notebook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Jupyter</a:t>
          </a:r>
          <a:r>
            <a:rPr lang="en-US" sz="2000" kern="1200" dirty="0"/>
            <a:t> Lab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Spyder</a:t>
          </a:r>
          <a:endParaRPr lang="zh-C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Rstudio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iPython</a:t>
          </a:r>
          <a:endParaRPr lang="zh-CN" sz="2000" kern="1200" dirty="0"/>
        </a:p>
      </dsp:txBody>
      <dsp:txXfrm>
        <a:off x="5507" y="1661966"/>
        <a:ext cx="2111180" cy="2525399"/>
      </dsp:txXfrm>
    </dsp:sp>
    <dsp:sp modelId="{2A9435F0-C8F2-43EB-A276-3227F663A7A9}">
      <dsp:nvSpPr>
        <dsp:cNvPr id="0" name=""/>
        <dsp:cNvSpPr/>
      </dsp:nvSpPr>
      <dsp:spPr>
        <a:xfrm>
          <a:off x="2412252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我用什么执行代码？</a:t>
          </a:r>
        </a:p>
      </dsp:txBody>
      <dsp:txXfrm>
        <a:off x="2412252" y="901391"/>
        <a:ext cx="2111180" cy="760574"/>
      </dsp:txXfrm>
    </dsp:sp>
    <dsp:sp modelId="{D5A560DE-11ED-430F-BD08-1DAC978BEB01}">
      <dsp:nvSpPr>
        <dsp:cNvPr id="0" name=""/>
        <dsp:cNvSpPr/>
      </dsp:nvSpPr>
      <dsp:spPr>
        <a:xfrm>
          <a:off x="2412252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1847939"/>
              <a:satOff val="-3204"/>
              <a:lumOff val="-3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解释器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CPython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JPython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IronPython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PyPy</a:t>
          </a:r>
          <a:endParaRPr lang="zh-CN" sz="2000" kern="1200"/>
        </a:p>
      </dsp:txBody>
      <dsp:txXfrm>
        <a:off x="2412252" y="1661966"/>
        <a:ext cx="2111180" cy="2525399"/>
      </dsp:txXfrm>
    </dsp:sp>
    <dsp:sp modelId="{474736B0-3EA0-4032-A2D1-5570665984EB}">
      <dsp:nvSpPr>
        <dsp:cNvPr id="0" name=""/>
        <dsp:cNvSpPr/>
      </dsp:nvSpPr>
      <dsp:spPr>
        <a:xfrm>
          <a:off x="4818998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</a:t>
          </a:r>
          <a:r>
            <a:rPr lang="zh-CN" sz="2000" kern="1200"/>
            <a:t>开发还需要什么？</a:t>
          </a:r>
        </a:p>
      </dsp:txBody>
      <dsp:txXfrm>
        <a:off x="4818998" y="901391"/>
        <a:ext cx="2111180" cy="760574"/>
      </dsp:txXfrm>
    </dsp:sp>
    <dsp:sp modelId="{BF133FCC-FEE6-4CD5-B816-56CB935C0833}">
      <dsp:nvSpPr>
        <dsp:cNvPr id="0" name=""/>
        <dsp:cNvSpPr/>
      </dsp:nvSpPr>
      <dsp:spPr>
        <a:xfrm>
          <a:off x="4818998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包</a:t>
          </a:r>
          <a:r>
            <a:rPr lang="en-US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/</a:t>
          </a: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模块</a:t>
          </a: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pandas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numpy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Scikit_learn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等</a:t>
          </a:r>
          <a:r>
            <a:rPr lang="en-US" sz="2000" kern="1200" dirty="0"/>
            <a:t>1000+</a:t>
          </a:r>
          <a:endParaRPr lang="zh-CN" sz="2000" kern="1200" dirty="0"/>
        </a:p>
      </dsp:txBody>
      <dsp:txXfrm>
        <a:off x="4818998" y="1661966"/>
        <a:ext cx="2111180" cy="2525399"/>
      </dsp:txXfrm>
    </dsp:sp>
    <dsp:sp modelId="{1AFCE3DC-A89E-4486-9088-5045CE9005CE}">
      <dsp:nvSpPr>
        <dsp:cNvPr id="0" name=""/>
        <dsp:cNvSpPr/>
      </dsp:nvSpPr>
      <dsp:spPr>
        <a:xfrm>
          <a:off x="7225743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包的下载</a:t>
          </a:r>
          <a:r>
            <a:rPr lang="en-US" sz="2000" kern="1200"/>
            <a:t>/</a:t>
          </a:r>
          <a:r>
            <a:rPr lang="zh-CN" sz="2000" kern="1200"/>
            <a:t>更新</a:t>
          </a:r>
          <a:r>
            <a:rPr lang="en-US" sz="2000" kern="1200"/>
            <a:t>/</a:t>
          </a:r>
          <a:r>
            <a:rPr lang="zh-CN" sz="2000" kern="1200"/>
            <a:t>删除等还需要？</a:t>
          </a:r>
        </a:p>
      </dsp:txBody>
      <dsp:txXfrm>
        <a:off x="7225743" y="901391"/>
        <a:ext cx="2111180" cy="760574"/>
      </dsp:txXfrm>
    </dsp:sp>
    <dsp:sp modelId="{7109926B-114A-488C-981D-477BCFF803BA}">
      <dsp:nvSpPr>
        <dsp:cNvPr id="0" name=""/>
        <dsp:cNvSpPr/>
      </dsp:nvSpPr>
      <dsp:spPr>
        <a:xfrm>
          <a:off x="7225743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5543816"/>
              <a:satOff val="-9612"/>
              <a:lumOff val="-9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包管理器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pip</a:t>
          </a:r>
          <a:endParaRPr lang="zh-CN" sz="2000" kern="1200"/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Conda</a:t>
          </a:r>
          <a:endParaRPr lang="zh-CN" sz="2000" kern="1200"/>
        </a:p>
      </dsp:txBody>
      <dsp:txXfrm>
        <a:off x="7225743" y="1661966"/>
        <a:ext cx="2111180" cy="2525399"/>
      </dsp:txXfrm>
    </dsp:sp>
    <dsp:sp modelId="{6535830C-1071-4E08-9052-3D01C2E77FBF}">
      <dsp:nvSpPr>
        <dsp:cNvPr id="0" name=""/>
        <dsp:cNvSpPr/>
      </dsp:nvSpPr>
      <dsp:spPr>
        <a:xfrm>
          <a:off x="9632489" y="901391"/>
          <a:ext cx="2111180" cy="76057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以上功能可否显示在统一界面？</a:t>
          </a:r>
        </a:p>
      </dsp:txBody>
      <dsp:txXfrm>
        <a:off x="9632489" y="901391"/>
        <a:ext cx="2111180" cy="760574"/>
      </dsp:txXfrm>
    </dsp:sp>
    <dsp:sp modelId="{7F0F87BC-B52C-40CF-9492-F5F5EE2BE004}">
      <dsp:nvSpPr>
        <dsp:cNvPr id="0" name=""/>
        <dsp:cNvSpPr/>
      </dsp:nvSpPr>
      <dsp:spPr>
        <a:xfrm>
          <a:off x="9632489" y="1661966"/>
          <a:ext cx="2111180" cy="252539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门户</a:t>
          </a:r>
          <a:endParaRPr lang="zh-CN" altLang="en-US" sz="2400" b="1" kern="1200" dirty="0">
            <a:solidFill>
              <a:srgbClr val="FF0000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Anaconda Navigator</a:t>
          </a:r>
          <a:endParaRPr lang="zh-CN" sz="2000" kern="1200"/>
        </a:p>
      </dsp:txBody>
      <dsp:txXfrm>
        <a:off x="9632489" y="1661966"/>
        <a:ext cx="2111180" cy="2525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C7F47-5C92-499A-91EA-5387097A0EDA}">
      <dsp:nvSpPr>
        <dsp:cNvPr id="0" name=""/>
        <dsp:cNvSpPr/>
      </dsp:nvSpPr>
      <dsp:spPr>
        <a:xfrm>
          <a:off x="0" y="48653"/>
          <a:ext cx="10515600" cy="5534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Server</a:t>
          </a:r>
          <a:r>
            <a:rPr lang="zh-CN" altLang="en-US" sz="2200" kern="1200" dirty="0"/>
            <a:t>端与</a:t>
          </a:r>
          <a:r>
            <a:rPr lang="en-US" altLang="zh-CN" sz="2200" kern="1200" dirty="0"/>
            <a:t>Browser</a:t>
          </a:r>
          <a:r>
            <a:rPr lang="zh-CN" altLang="en-US" sz="2200" kern="1200" dirty="0"/>
            <a:t>端</a:t>
          </a:r>
          <a:endParaRPr lang="zh-CN" sz="2200" kern="1200" dirty="0"/>
        </a:p>
      </dsp:txBody>
      <dsp:txXfrm>
        <a:off x="27015" y="75668"/>
        <a:ext cx="10461570" cy="499380"/>
      </dsp:txXfrm>
    </dsp:sp>
    <dsp:sp modelId="{3C37C379-FB8A-4ABD-B39B-1F02CAF0240D}">
      <dsp:nvSpPr>
        <dsp:cNvPr id="0" name=""/>
        <dsp:cNvSpPr/>
      </dsp:nvSpPr>
      <dsp:spPr>
        <a:xfrm>
          <a:off x="0" y="665423"/>
          <a:ext cx="10515600" cy="55341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Kernel</a:t>
          </a:r>
          <a:r>
            <a:rPr lang="zh-CN" sz="2200" kern="1200" dirty="0"/>
            <a:t>及其版本</a:t>
          </a:r>
        </a:p>
      </dsp:txBody>
      <dsp:txXfrm>
        <a:off x="27015" y="692438"/>
        <a:ext cx="10461570" cy="499380"/>
      </dsp:txXfrm>
    </dsp:sp>
    <dsp:sp modelId="{8689EA25-8B44-4FC4-8EF3-2D64E5709E76}">
      <dsp:nvSpPr>
        <dsp:cNvPr id="0" name=""/>
        <dsp:cNvSpPr/>
      </dsp:nvSpPr>
      <dsp:spPr>
        <a:xfrm>
          <a:off x="0" y="1282193"/>
          <a:ext cx="10515600" cy="55341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Edit</a:t>
          </a:r>
          <a:r>
            <a:rPr lang="zh-CN" sz="2200" kern="1200" dirty="0"/>
            <a:t>状态与</a:t>
          </a:r>
          <a:r>
            <a:rPr lang="en-US" sz="2200" kern="1200" dirty="0"/>
            <a:t>ESC</a:t>
          </a:r>
          <a:r>
            <a:rPr lang="zh-CN" sz="2200" kern="1200" dirty="0"/>
            <a:t>状态</a:t>
          </a:r>
        </a:p>
      </dsp:txBody>
      <dsp:txXfrm>
        <a:off x="27015" y="1309208"/>
        <a:ext cx="10461570" cy="499380"/>
      </dsp:txXfrm>
    </dsp:sp>
    <dsp:sp modelId="{A0DA917E-83F6-4F1E-AA49-CB1FBB00E471}">
      <dsp:nvSpPr>
        <dsp:cNvPr id="0" name=""/>
        <dsp:cNvSpPr/>
      </dsp:nvSpPr>
      <dsp:spPr>
        <a:xfrm>
          <a:off x="0" y="1898964"/>
          <a:ext cx="10515600" cy="55341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</a:t>
          </a:r>
          <a:r>
            <a:rPr lang="zh-CN" sz="2200" kern="1200"/>
            <a:t>模式与</a:t>
          </a:r>
          <a:r>
            <a:rPr lang="en-US" sz="2200" kern="1200"/>
            <a:t>MR</a:t>
          </a:r>
          <a:r>
            <a:rPr lang="zh-CN" sz="2200" kern="1200"/>
            <a:t>模式</a:t>
          </a:r>
        </a:p>
      </dsp:txBody>
      <dsp:txXfrm>
        <a:off x="27015" y="1925979"/>
        <a:ext cx="10461570" cy="499380"/>
      </dsp:txXfrm>
    </dsp:sp>
    <dsp:sp modelId="{70E1BDA3-36F1-45E7-89AC-3412792C1EA2}">
      <dsp:nvSpPr>
        <dsp:cNvPr id="0" name=""/>
        <dsp:cNvSpPr/>
      </dsp:nvSpPr>
      <dsp:spPr>
        <a:xfrm>
          <a:off x="0" y="2515734"/>
          <a:ext cx="10515600" cy="55341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/>
            <a:t>快捷键</a:t>
          </a:r>
        </a:p>
      </dsp:txBody>
      <dsp:txXfrm>
        <a:off x="27015" y="2542749"/>
        <a:ext cx="10461570" cy="499380"/>
      </dsp:txXfrm>
    </dsp:sp>
    <dsp:sp modelId="{0380C08E-BDE0-4E73-8205-8AC190C60216}">
      <dsp:nvSpPr>
        <dsp:cNvPr id="0" name=""/>
        <dsp:cNvSpPr/>
      </dsp:nvSpPr>
      <dsp:spPr>
        <a:xfrm>
          <a:off x="0" y="3132504"/>
          <a:ext cx="10515600" cy="55341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Session</a:t>
          </a:r>
          <a:endParaRPr lang="zh-CN" sz="2200" kern="1200" dirty="0"/>
        </a:p>
      </dsp:txBody>
      <dsp:txXfrm>
        <a:off x="27015" y="3159519"/>
        <a:ext cx="10461570" cy="499380"/>
      </dsp:txXfrm>
    </dsp:sp>
    <dsp:sp modelId="{7592D248-B71E-4B2F-8B5C-A37CE6D6454A}">
      <dsp:nvSpPr>
        <dsp:cNvPr id="0" name=""/>
        <dsp:cNvSpPr/>
      </dsp:nvSpPr>
      <dsp:spPr>
        <a:xfrm>
          <a:off x="0" y="3749274"/>
          <a:ext cx="10515600" cy="55341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默认浏览器</a:t>
          </a:r>
        </a:p>
      </dsp:txBody>
      <dsp:txXfrm>
        <a:off x="27015" y="3776289"/>
        <a:ext cx="10461570" cy="499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63DF6-3FDA-48D9-8566-B0D4A2A041FA}">
      <dsp:nvSpPr>
        <dsp:cNvPr id="0" name=""/>
        <dsp:cNvSpPr/>
      </dsp:nvSpPr>
      <dsp:spPr>
        <a:xfrm>
          <a:off x="51" y="49123"/>
          <a:ext cx="4913783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ESC</a:t>
          </a:r>
          <a:r>
            <a:rPr lang="zh-CN" sz="2800" kern="1200" dirty="0"/>
            <a:t>状态</a:t>
          </a:r>
          <a:r>
            <a:rPr lang="zh-CN" altLang="en-US" sz="2800" kern="1200" dirty="0"/>
            <a:t>下</a:t>
          </a:r>
          <a:endParaRPr lang="zh-CN" sz="2800" kern="1200" dirty="0"/>
        </a:p>
      </dsp:txBody>
      <dsp:txXfrm>
        <a:off x="51" y="49123"/>
        <a:ext cx="4913783" cy="806400"/>
      </dsp:txXfrm>
    </dsp:sp>
    <dsp:sp modelId="{7CC17067-B1E0-4919-B22C-669E35B9ED7D}">
      <dsp:nvSpPr>
        <dsp:cNvPr id="0" name=""/>
        <dsp:cNvSpPr/>
      </dsp:nvSpPr>
      <dsp:spPr>
        <a:xfrm>
          <a:off x="51" y="855523"/>
          <a:ext cx="4913783" cy="34466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</a:t>
          </a:r>
          <a:r>
            <a:rPr lang="zh-CN" sz="2800" kern="1200"/>
            <a:t>，</a:t>
          </a:r>
          <a:r>
            <a:rPr lang="en-US" sz="2800" kern="1200"/>
            <a:t>B</a:t>
          </a:r>
          <a:endParaRPr lang="zh-C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C(</a:t>
          </a:r>
          <a:r>
            <a:rPr lang="zh-CN" sz="2800" kern="1200"/>
            <a:t>复制</a:t>
          </a:r>
          <a:r>
            <a:rPr lang="en-US" sz="2800" kern="1200"/>
            <a:t>)</a:t>
          </a:r>
          <a:r>
            <a:rPr lang="zh-CN" sz="2800" kern="1200"/>
            <a:t>，</a:t>
          </a:r>
          <a:r>
            <a:rPr lang="en-US" sz="2800" kern="1200"/>
            <a:t>X(</a:t>
          </a:r>
          <a:r>
            <a:rPr lang="zh-CN" sz="2800" kern="1200"/>
            <a:t>剪切</a:t>
          </a:r>
          <a:r>
            <a:rPr lang="en-US" sz="2800" kern="1200"/>
            <a:t>)</a:t>
          </a:r>
          <a:r>
            <a:rPr lang="zh-CN" sz="2800" kern="1200"/>
            <a:t>、</a:t>
          </a:r>
          <a:r>
            <a:rPr lang="en-US" sz="2800" kern="1200"/>
            <a:t>V</a:t>
          </a:r>
          <a:r>
            <a:rPr lang="zh-CN" sz="2800" kern="1200"/>
            <a:t>（粘贴），</a:t>
          </a:r>
          <a:r>
            <a:rPr lang="en-US" sz="2800" kern="1200"/>
            <a:t>DD</a:t>
          </a:r>
          <a:r>
            <a:rPr lang="zh-CN" sz="2800" kern="1200"/>
            <a:t>（删除）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Shift-M</a:t>
          </a:r>
          <a:r>
            <a:rPr lang="zh-CN" sz="2800" kern="1200"/>
            <a:t>（合并）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L</a:t>
          </a:r>
          <a:r>
            <a:rPr lang="zh-CN" sz="2800" kern="1200"/>
            <a:t>（行号）、</a:t>
          </a:r>
          <a:r>
            <a:rPr lang="en-US" sz="2800" kern="1200"/>
            <a:t>O</a:t>
          </a:r>
          <a:r>
            <a:rPr lang="zh-CN" sz="2800" kern="1200"/>
            <a:t>（显示</a:t>
          </a:r>
          <a:r>
            <a:rPr lang="en-US" sz="2800" kern="1200"/>
            <a:t>/</a:t>
          </a:r>
          <a:r>
            <a:rPr lang="zh-CN" sz="2800" kern="1200"/>
            <a:t>隐藏输出）</a:t>
          </a:r>
        </a:p>
      </dsp:txBody>
      <dsp:txXfrm>
        <a:off x="51" y="855523"/>
        <a:ext cx="4913783" cy="3446690"/>
      </dsp:txXfrm>
    </dsp:sp>
    <dsp:sp modelId="{1BA7CFCD-2CCB-4D70-80B0-0FD28C95C21E}">
      <dsp:nvSpPr>
        <dsp:cNvPr id="0" name=""/>
        <dsp:cNvSpPr/>
      </dsp:nvSpPr>
      <dsp:spPr>
        <a:xfrm>
          <a:off x="5601764" y="49123"/>
          <a:ext cx="4913783" cy="806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Edit</a:t>
          </a:r>
          <a:r>
            <a:rPr lang="zh-CN" sz="2800" kern="1200" dirty="0"/>
            <a:t>状态</a:t>
          </a:r>
          <a:r>
            <a:rPr lang="zh-CN" altLang="en-US" sz="2800" kern="1200" dirty="0"/>
            <a:t>下</a:t>
          </a:r>
          <a:endParaRPr lang="zh-CN" sz="2800" kern="1200" dirty="0"/>
        </a:p>
      </dsp:txBody>
      <dsp:txXfrm>
        <a:off x="5601764" y="49123"/>
        <a:ext cx="4913783" cy="806400"/>
      </dsp:txXfrm>
    </dsp:sp>
    <dsp:sp modelId="{B0C57540-9AE6-40E1-947C-44E49D19F35A}">
      <dsp:nvSpPr>
        <dsp:cNvPr id="0" name=""/>
        <dsp:cNvSpPr/>
      </dsp:nvSpPr>
      <dsp:spPr>
        <a:xfrm>
          <a:off x="5601764" y="855523"/>
          <a:ext cx="4913783" cy="34466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Shift+Tab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Ctrl+Enter</a:t>
          </a:r>
          <a:r>
            <a:rPr lang="en-US" sz="2800" kern="1200" dirty="0"/>
            <a:t> </a:t>
          </a:r>
          <a:r>
            <a:rPr lang="zh-CN" sz="2800" kern="1200" dirty="0"/>
            <a:t>或</a:t>
          </a:r>
          <a:r>
            <a:rPr lang="en-US" sz="2800" kern="1200" dirty="0" err="1"/>
            <a:t>Shift+Enter</a:t>
          </a:r>
          <a:r>
            <a:rPr lang="zh-CN" sz="2800" kern="1200" dirty="0"/>
            <a:t>（运行后选择下一个</a:t>
          </a:r>
          <a:r>
            <a:rPr lang="en-US" sz="2800" kern="1200" dirty="0"/>
            <a:t>Cell</a:t>
          </a:r>
          <a:r>
            <a:rPr lang="zh-CN" sz="2800" kern="1200" dirty="0"/>
            <a:t>）</a:t>
          </a:r>
          <a:r>
            <a:rPr lang="en-US" sz="2800" kern="1200" dirty="0"/>
            <a:t>  </a:t>
          </a:r>
          <a:r>
            <a:rPr lang="zh-CN" sz="2800" kern="1200" dirty="0"/>
            <a:t>或 </a:t>
          </a:r>
          <a:r>
            <a:rPr lang="en-US" sz="2800" kern="1200" dirty="0" err="1"/>
            <a:t>Alt+Enter</a:t>
          </a:r>
          <a:r>
            <a:rPr lang="zh-CN" sz="2800" kern="1200" dirty="0"/>
            <a:t>（运行后插入一个</a:t>
          </a:r>
          <a:r>
            <a:rPr lang="en-US" sz="2800" kern="1200" dirty="0"/>
            <a:t>Cell</a:t>
          </a:r>
          <a:r>
            <a:rPr lang="zh-CN" sz="2800" kern="1200" dirty="0"/>
            <a:t>）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Ctrl-Shift– </a:t>
          </a:r>
          <a:r>
            <a:rPr lang="zh-CN" sz="2800" kern="1200"/>
            <a:t>：拆分</a:t>
          </a:r>
          <a:r>
            <a:rPr lang="en-US" sz="2800" kern="1200"/>
            <a:t>cell</a:t>
          </a:r>
          <a:endParaRPr lang="zh-C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Ctrl-/</a:t>
          </a:r>
          <a:r>
            <a:rPr lang="zh-CN" sz="2800" kern="1200"/>
            <a:t>：注释行</a:t>
          </a:r>
        </a:p>
      </dsp:txBody>
      <dsp:txXfrm>
        <a:off x="5601764" y="855523"/>
        <a:ext cx="4913783" cy="3446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823A2-C329-48B8-B127-436EDCA1B026}">
      <dsp:nvSpPr>
        <dsp:cNvPr id="0" name=""/>
        <dsp:cNvSpPr/>
      </dsp:nvSpPr>
      <dsp:spPr>
        <a:xfrm>
          <a:off x="0" y="34569"/>
          <a:ext cx="9944819" cy="754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Python</a:t>
          </a:r>
          <a:r>
            <a:rPr lang="zh-CN" altLang="en-US" sz="3000" kern="1200" dirty="0"/>
            <a:t>的禅</a:t>
          </a:r>
          <a:endParaRPr lang="zh-CN" sz="3000" kern="1200" dirty="0"/>
        </a:p>
      </dsp:txBody>
      <dsp:txXfrm>
        <a:off x="36839" y="71408"/>
        <a:ext cx="9871141" cy="680971"/>
      </dsp:txXfrm>
    </dsp:sp>
    <dsp:sp modelId="{C0AB1A23-EB83-4E50-92EB-CAEC871F93FC}">
      <dsp:nvSpPr>
        <dsp:cNvPr id="0" name=""/>
        <dsp:cNvSpPr/>
      </dsp:nvSpPr>
      <dsp:spPr>
        <a:xfrm>
          <a:off x="0" y="789219"/>
          <a:ext cx="994481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7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Import this</a:t>
          </a:r>
          <a:endParaRPr lang="zh-CN" sz="2300" kern="1200" dirty="0"/>
        </a:p>
      </dsp:txBody>
      <dsp:txXfrm>
        <a:off x="0" y="789219"/>
        <a:ext cx="9944819" cy="496800"/>
      </dsp:txXfrm>
    </dsp:sp>
    <dsp:sp modelId="{07DC44D9-FECD-4893-938E-0A1AAD7DABA9}">
      <dsp:nvSpPr>
        <dsp:cNvPr id="0" name=""/>
        <dsp:cNvSpPr/>
      </dsp:nvSpPr>
      <dsp:spPr>
        <a:xfrm>
          <a:off x="0" y="1286019"/>
          <a:ext cx="9944819" cy="754649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PEP8-Style Guide for Python Code</a:t>
          </a:r>
          <a:endParaRPr lang="zh-CN" sz="3000" kern="1200"/>
        </a:p>
      </dsp:txBody>
      <dsp:txXfrm>
        <a:off x="36839" y="1322858"/>
        <a:ext cx="9871141" cy="680971"/>
      </dsp:txXfrm>
    </dsp:sp>
    <dsp:sp modelId="{A79AEC29-8BBC-4B87-8326-B002FB0411B0}">
      <dsp:nvSpPr>
        <dsp:cNvPr id="0" name=""/>
        <dsp:cNvSpPr/>
      </dsp:nvSpPr>
      <dsp:spPr>
        <a:xfrm>
          <a:off x="0" y="2040669"/>
          <a:ext cx="9944819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7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adapted from  </a:t>
          </a:r>
          <a:r>
            <a:rPr lang="en-US" sz="2300" b="1" i="1" kern="1200"/>
            <a:t>Guido's Python Style Guide</a:t>
          </a:r>
          <a:endParaRPr lang="zh-C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https://legacy.python.org/dev/peps/pep-0008/</a:t>
          </a:r>
          <a:endParaRPr lang="zh-CN" sz="2300" kern="1200"/>
        </a:p>
      </dsp:txBody>
      <dsp:txXfrm>
        <a:off x="0" y="2040669"/>
        <a:ext cx="9944819" cy="760725"/>
      </dsp:txXfrm>
    </dsp:sp>
    <dsp:sp modelId="{55CD3178-83F3-4434-B4D4-B81D827BDBB4}">
      <dsp:nvSpPr>
        <dsp:cNvPr id="0" name=""/>
        <dsp:cNvSpPr/>
      </dsp:nvSpPr>
      <dsp:spPr>
        <a:xfrm>
          <a:off x="0" y="2801394"/>
          <a:ext cx="9944819" cy="75464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Google Style Guides</a:t>
          </a:r>
          <a:r>
            <a:rPr lang="zh-CN" sz="3000" b="1" kern="1200"/>
            <a:t>系列</a:t>
          </a:r>
          <a:endParaRPr lang="zh-CN" sz="3000" kern="1200"/>
        </a:p>
      </dsp:txBody>
      <dsp:txXfrm>
        <a:off x="36839" y="2838233"/>
        <a:ext cx="9871141" cy="680971"/>
      </dsp:txXfrm>
    </dsp:sp>
    <dsp:sp modelId="{F0F80034-2DFD-4554-B8C8-104B6ABB1E74}">
      <dsp:nvSpPr>
        <dsp:cNvPr id="0" name=""/>
        <dsp:cNvSpPr/>
      </dsp:nvSpPr>
      <dsp:spPr>
        <a:xfrm>
          <a:off x="0" y="3556044"/>
          <a:ext cx="9944819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7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Google Python Style Guide</a:t>
          </a:r>
          <a:endParaRPr lang="zh-C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https://github.com/google/styleguide/blob/gh-pages/pyguide.md</a:t>
          </a:r>
          <a:endParaRPr lang="zh-CN" sz="2300" kern="1200"/>
        </a:p>
      </dsp:txBody>
      <dsp:txXfrm>
        <a:off x="0" y="3556044"/>
        <a:ext cx="9944819" cy="760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4" name="文本占位符 156"/>
          <p:cNvSpPr txBox="1"/>
          <p:nvPr userDrawn="1"/>
        </p:nvSpPr>
        <p:spPr>
          <a:xfrm>
            <a:off x="27548" y="6629733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985266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学习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之前需要准备的工作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学习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之前的准备工作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221411" y="1069676"/>
          <a:ext cx="11749177" cy="5088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矩形 10"/>
          <p:cNvSpPr/>
          <p:nvPr/>
        </p:nvSpPr>
        <p:spPr>
          <a:xfrm>
            <a:off x="5296619" y="6200487"/>
            <a:ext cx="232913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Anaconda</a:t>
            </a:r>
            <a:endParaRPr lang="en-US" altLang="zh-CN" sz="2800" b="0" i="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16200000">
            <a:off x="6004897" y="530523"/>
            <a:ext cx="584776" cy="10515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099A3F11-112E-4CD4-A263-EF9BBCAB7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C49634BA-4787-4CFD-818E-0BA27C803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2A9435F0-C8F2-43EB-A276-3227F663A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graphicEl>
                                              <a:dgm id="{D5A560DE-11ED-430F-BD08-1DAC978BE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graphicEl>
                                              <a:dgm id="{474736B0-3EA0-4032-A2D1-557066598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graphicEl>
                                              <a:dgm id="{BF133FCC-FEE6-4CD5-B816-56CB935C0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graphicEl>
                                              <a:dgm id="{1AFCE3DC-A89E-4486-9088-5045CE900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graphicEl>
                                              <a:dgm id="{7109926B-114A-488C-981D-477BCFF80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graphicEl>
                                              <a:dgm id="{6535830C-1071-4E08-9052-3D01C2E77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graphicEl>
                                              <a:dgm id="{7F0F87BC-B52C-40CF-9492-F5F5EE2BE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的使用注意事项</a:t>
            </a:r>
            <a:endParaRPr lang="zh-CN" altLang="en-US" dirty="0"/>
          </a:p>
        </p:txBody>
      </p:sp>
      <p:graphicFrame>
        <p:nvGraphicFramePr>
          <p:cNvPr id="1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的两种状态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98" y="2127972"/>
            <a:ext cx="10077402" cy="40543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err="1"/>
              <a:t>Notebooke</a:t>
            </a:r>
            <a:r>
              <a:rPr lang="zh-CN" altLang="en-US" dirty="0"/>
              <a:t>的常用快捷键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416491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之前需要准备的工作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代码编写规范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94637"/>
          <a:ext cx="994481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▼第一篇 准备工作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 2..</a:t>
            </a:r>
            <a:r>
              <a:rPr lang="zh-CN" altLang="en-US" dirty="0"/>
              <a:t>如何看懂和运行本书代码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11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组合 11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32" name="文本框 31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34" name="组合 33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35" name="图片 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36" name="图片 3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429</Words>
  <Application>WPS 演示</Application>
  <PresentationFormat>宽屏</PresentationFormat>
  <Paragraphs>63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等线</vt:lpstr>
      <vt:lpstr>Segoe UI Black</vt:lpstr>
      <vt:lpstr>微软雅黑</vt:lpstr>
      <vt:lpstr>Arial Unicode MS</vt:lpstr>
      <vt:lpstr>Calibri</vt:lpstr>
      <vt:lpstr>Segoe UI</vt:lpstr>
      <vt:lpstr>吉祥如意</vt:lpstr>
      <vt:lpstr>Python编程     ——从数据分析到数据科学</vt:lpstr>
      <vt:lpstr>2.学习Python之前需要准备的工作</vt:lpstr>
      <vt:lpstr>学习Python之前的准备工作</vt:lpstr>
      <vt:lpstr>Jupyter Notebook的使用注意事项</vt:lpstr>
      <vt:lpstr>Jupyter Notebook的两种状态</vt:lpstr>
      <vt:lpstr>Jupyter Notebooke的常用快捷键</vt:lpstr>
      <vt:lpstr>Python代码编写规范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1561</cp:revision>
  <cp:lastPrinted>2017-07-17T10:18:00Z</cp:lastPrinted>
  <dcterms:created xsi:type="dcterms:W3CDTF">2007-03-02T11:26:00Z</dcterms:created>
  <dcterms:modified xsi:type="dcterms:W3CDTF">2021-10-07T07:43:04Z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F4028CFC31A5456794647191EAEA1BCA</vt:lpwstr>
  </property>
  <property fmtid="{D5CDD505-2E9C-101B-9397-08002B2CF9AE}" pid="3" name="KSOProductBuildVer">
    <vt:lpwstr>2052-11.1.0.10938</vt:lpwstr>
  </property>
</Properties>
</file>