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842" r:id="rId3"/>
    <p:sldId id="853" r:id="rId5"/>
    <p:sldId id="841" r:id="rId6"/>
    <p:sldId id="845" r:id="rId7"/>
    <p:sldId id="854" r:id="rId8"/>
    <p:sldId id="855" r:id="rId9"/>
    <p:sldId id="846" r:id="rId10"/>
    <p:sldId id="856" r:id="rId11"/>
    <p:sldId id="857" r:id="rId12"/>
    <p:sldId id="862" r:id="rId13"/>
    <p:sldId id="859" r:id="rId14"/>
    <p:sldId id="864" r:id="rId15"/>
    <p:sldId id="861" r:id="rId16"/>
    <p:sldId id="866" r:id="rId17"/>
    <p:sldId id="867" r:id="rId18"/>
    <p:sldId id="797" r:id="rId1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4"/>
    <a:srgbClr val="EDCDCB"/>
    <a:srgbClr val="F7F1DE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/>
            <a:t>4.1</a:t>
          </a:r>
          <a:r>
            <a:rPr lang="zh-CN"/>
            <a:t>查看数据类型的方法</a:t>
          </a:r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/>
            <a:t>4.2</a:t>
          </a:r>
          <a:r>
            <a:rPr lang="zh-CN"/>
            <a:t>判断数据类型的方法</a:t>
          </a:r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/>
            <a:t>4.3</a:t>
          </a:r>
          <a:r>
            <a:rPr lang="zh-CN" dirty="0"/>
            <a:t>数据类型的</a:t>
          </a:r>
          <a:r>
            <a:rPr lang="zh-CN" altLang="en-US" dirty="0"/>
            <a:t>转换</a:t>
          </a:r>
          <a:r>
            <a:rPr lang="zh-CN" dirty="0"/>
            <a:t>方法</a:t>
          </a:r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/>
            <a:t>4.4</a:t>
          </a:r>
          <a:r>
            <a:rPr lang="zh-CN"/>
            <a:t>特殊数据类型</a:t>
          </a:r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/>
            <a:t>4.5</a:t>
          </a:r>
          <a:r>
            <a:rPr lang="zh-CN"/>
            <a:t>序列类型</a:t>
          </a:r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4.1</a:t>
          </a:r>
          <a:r>
            <a:rPr lang="zh-CN" sz="2000" kern="1200"/>
            <a:t>查看数据类型的方法</a:t>
          </a: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4.2</a:t>
          </a:r>
          <a:r>
            <a:rPr lang="zh-CN" sz="2000" kern="1200"/>
            <a:t>判断数据类型的方法</a:t>
          </a:r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4.3</a:t>
          </a:r>
          <a:r>
            <a:rPr lang="zh-CN" sz="2000" kern="1200" dirty="0"/>
            <a:t>数据类型的</a:t>
          </a:r>
          <a:r>
            <a:rPr lang="zh-CN" altLang="en-US" sz="2000" kern="1200" dirty="0"/>
            <a:t>转换</a:t>
          </a:r>
          <a:r>
            <a:rPr lang="zh-CN" sz="2000" kern="1200" dirty="0"/>
            <a:t>方法</a:t>
          </a:r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4.4</a:t>
          </a:r>
          <a:r>
            <a:rPr lang="zh-CN" sz="2000" kern="1200"/>
            <a:t>特殊数据类型</a:t>
          </a:r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4.5</a:t>
          </a:r>
          <a:r>
            <a:rPr lang="zh-CN" sz="2000" kern="1200"/>
            <a:t>序列类型</a:t>
          </a:r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34224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51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In[17]: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x=None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print(x)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3929755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NotImplemented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NotImplemented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55440" y="384624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rPr>
              <a:t>In[20]: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Subheading" panose="02000505000000020004" pitchFamily="2" charset="0"/>
              <a:ea typeface="宋体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x=2+3j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print('x=',x)</a:t>
            </a:r>
            <a:endParaRPr lang="zh-CN" altLang="zh-CN" sz="2400" b="1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(2+3j)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049363" y="1700808"/>
            <a:ext cx="9116770" cy="1425146"/>
            <a:chOff x="975335" y="2003854"/>
            <a:chExt cx="9116770" cy="1425146"/>
          </a:xfrm>
        </p:grpSpPr>
        <p:sp>
          <p:nvSpPr>
            <p:cNvPr id="19" name="文本框 18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Ellipsis</a:t>
              </a:r>
              <a:endParaRPr lang="zh-CN" altLang="zh-CN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Ellipsis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51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In[21]: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prstClr val="black"/>
                  </a:solidFill>
                </a:rPr>
                <a:t>y=complex(3,4)</a:t>
              </a:r>
              <a:endParaRPr lang="es-ES" altLang="zh-CN" sz="2400" b="1" dirty="0">
                <a:solidFill>
                  <a:prstClr val="black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prstClr val="black"/>
                  </a:solidFill>
                </a:rPr>
                <a:t>print('y=',y)</a:t>
              </a:r>
              <a:endParaRPr lang="zh-CN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y= (3+4j)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3929755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print('x+y=', x+y)</a:t>
              </a:r>
              <a:endParaRPr lang="zh-CN" altLang="zh-CN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(5+7j)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In[23]: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bool(1)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Out[23]: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In[24]: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bool(0)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Out[24]: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In[25]: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bool("</a:t>
              </a:r>
              <a:r>
                <a:rPr lang="en-US" altLang="zh-CN" sz="2400" b="1" dirty="0" err="1">
                  <a:solidFill>
                    <a:prstClr val="black"/>
                  </a:solidFill>
                </a:rPr>
                <a:t>abc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")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Out[25]: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特殊</a:t>
            </a:r>
            <a:r>
              <a:rPr lang="zh-CN" altLang="en-US" b="0" dirty="0"/>
              <a:t>数据类型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In[26]: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int('100', base=2)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Out[26]: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In[27]: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int('100', base=10)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Out[27]: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In[28]: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9.8e2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Out[28]: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980.0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序列</a:t>
            </a:r>
            <a:r>
              <a:rPr lang="zh-CN" altLang="en-US" b="0" dirty="0"/>
              <a:t>类型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</a:t>
              </a:r>
              <a:r>
                <a:rPr lang="en-US" altLang="zh-CN" sz="2400" dirty="0">
                  <a:solidFill>
                    <a:prstClr val="black"/>
                  </a:solidFill>
                  <a:latin typeface="Sitka Subheading" panose="02000505000000020004" pitchFamily="2" charset="0"/>
                  <a:cs typeface="MV Boli" panose="02000500030200090000" pitchFamily="2" charset="0"/>
                </a:rPr>
                <a:t>30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mySeq1[1:3],mySeq2[1:3],mySeq3[1:3]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</a:t>
              </a:r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30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('at', [2, 3], (12, 13))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MV Boli" panose="02000500030200090000" pitchFamily="2" charset="0"/>
                </a:rPr>
                <a:t>In[31]: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</a:rPr>
                <a:t>mySeq1*3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Out[</a:t>
              </a:r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31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]: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'Data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ScienceData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ScienceData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Science'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27" name="文本框 2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mySeq1="Data Science"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mySeq2=[1,2,3,4,5]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mySeq3=(11,12,13,14,15)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24" name="文本占位符 2"/>
          <p:cNvSpPr txBox="1"/>
          <p:nvPr/>
        </p:nvSpPr>
        <p:spPr bwMode="auto">
          <a:xfrm>
            <a:off x="5429245" y="0"/>
            <a:ext cx="2178923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►</a:t>
            </a:r>
            <a:r>
              <a:rPr lang="en-US" altLang="zh-CN" kern="0"/>
              <a:t> 4.</a:t>
            </a:r>
            <a:r>
              <a:rPr lang="zh-CN" altLang="en-US" kern="0"/>
              <a:t>数据类型</a:t>
            </a:r>
            <a:endParaRPr lang="zh-CN" altLang="en-US" kern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4.</a:t>
            </a:r>
            <a:r>
              <a:rPr lang="zh-CN" altLang="en-US" sz="5400" dirty="0">
                <a:solidFill>
                  <a:srgbClr val="C00000"/>
                </a:solidFill>
              </a:rPr>
              <a:t>数据类型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b="0" dirty="0"/>
              <a:t>查看数据类型的方法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type(1.2)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type(True)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b="0" dirty="0"/>
              <a:t>查看数据类型的方法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DataScience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type([1,2,3,4,5,6,7,8,9])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type((1,2,3,4,5,6,7,8,9))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tuple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b="0" dirty="0"/>
              <a:t>查看数据类型的方法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type({1,2,3,4,5,6,7,8,9})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type({"a":0,"b":1,"c":2})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判断</a:t>
            </a:r>
            <a:r>
              <a:rPr lang="zh-CN" altLang="en-US" b="0" dirty="0"/>
              <a:t>数据类型的方法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440" y="1412776"/>
            <a:ext cx="9116770" cy="1705591"/>
            <a:chOff x="1019775" y="1696808"/>
            <a:chExt cx="9116770" cy="170559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x=10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isinstance(x,int)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868726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11527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293504"/>
            <a:ext cx="9116770" cy="1697071"/>
            <a:chOff x="1055440" y="3356992"/>
            <a:chExt cx="9116770" cy="1697071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414192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356992"/>
              <a:ext cx="7992211" cy="1001507"/>
            </a:xfrm>
            <a:prstGeom prst="rect">
              <a:avLst/>
            </a:prstGeom>
            <a:solidFill>
              <a:srgbClr val="F7F1DE"/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y=10.0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y,int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452039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463191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55440" y="5170233"/>
            <a:ext cx="9116770" cy="1332510"/>
            <a:chOff x="975335" y="2003854"/>
            <a:chExt cx="9116770" cy="1332510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isinstance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True,int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5335" y="280269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74549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b="0" dirty="0"/>
              <a:t>数据类型的转换方法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int(1.6)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float(1)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bool(0)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b="0" dirty="0"/>
              <a:t>数据类型的转换方法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4.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tuple([1,2,1,1,3])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(1, 2, 1, 1, 3)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list((1,2,3,4))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1769</Words>
  <Application>WPS 演示</Application>
  <PresentationFormat>宽屏</PresentationFormat>
  <Paragraphs>351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Arial</vt:lpstr>
      <vt:lpstr>微软雅黑</vt:lpstr>
      <vt:lpstr>Arial Unicode MS</vt:lpstr>
      <vt:lpstr>Calibri</vt:lpstr>
      <vt:lpstr>吉祥如意</vt:lpstr>
      <vt:lpstr>Python编程     ——从数据分析到数据科学</vt:lpstr>
      <vt:lpstr> 4.数据类型</vt:lpstr>
      <vt:lpstr>本章内容提要</vt:lpstr>
      <vt:lpstr>4.1 查看数据类型的方法</vt:lpstr>
      <vt:lpstr>4.1 查看数据类型的方法</vt:lpstr>
      <vt:lpstr>4.1 查看数据类型的方法</vt:lpstr>
      <vt:lpstr>4.2 判断数据类型的方法</vt:lpstr>
      <vt:lpstr>4.3 数据类型的转换方法</vt:lpstr>
      <vt:lpstr>4.3 数据类型的转换方法</vt:lpstr>
      <vt:lpstr>4.4 特殊数据类型</vt:lpstr>
      <vt:lpstr>4.4 特殊数据类型</vt:lpstr>
      <vt:lpstr>4.4 特殊数据类型</vt:lpstr>
      <vt:lpstr>4.4 特殊数据类型</vt:lpstr>
      <vt:lpstr>4.4 特殊数据类型</vt:lpstr>
      <vt:lpstr>4.5 序列类型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1579</cp:revision>
  <cp:lastPrinted>2017-07-17T10:18:00Z</cp:lastPrinted>
  <dcterms:created xsi:type="dcterms:W3CDTF">2007-03-02T11:26:00Z</dcterms:created>
  <dcterms:modified xsi:type="dcterms:W3CDTF">2021-10-07T07:42:40Z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5C4BED8A70EE4001A7EB3594805FAEBE</vt:lpwstr>
  </property>
  <property fmtid="{D5CDD505-2E9C-101B-9397-08002B2CF9AE}" pid="3" name="KSOProductBuildVer">
    <vt:lpwstr>2052-11.1.0.10938</vt:lpwstr>
  </property>
</Properties>
</file>