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3" r:id="rId5"/>
    <p:sldId id="841" r:id="rId6"/>
    <p:sldId id="846" r:id="rId7"/>
    <p:sldId id="847" r:id="rId8"/>
    <p:sldId id="856" r:id="rId9"/>
    <p:sldId id="854" r:id="rId10"/>
    <p:sldId id="848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7.1</a:t>
          </a:r>
          <a:r>
            <a:rPr lang="zh-CN" altLang="en-US" dirty="0"/>
            <a:t>赋值语句在</a:t>
          </a:r>
          <a:r>
            <a:rPr lang="en-US" altLang="zh-CN" dirty="0"/>
            <a:t>Python</a:t>
          </a:r>
          <a:r>
            <a:rPr lang="zh-CN" altLang="en-US" dirty="0"/>
            <a:t>中的重要地位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7.2</a:t>
          </a:r>
          <a:r>
            <a:rPr lang="zh-CN" altLang="en-US" dirty="0"/>
            <a:t>链式赋值语句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7.3</a:t>
          </a:r>
          <a:r>
            <a:rPr lang="zh-CN" altLang="en-US" dirty="0"/>
            <a:t>复合赋值语句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7.4</a:t>
          </a:r>
          <a:r>
            <a:rPr lang="zh-CN" altLang="en-US" dirty="0"/>
            <a:t>序列的拆包式赋值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dirty="0"/>
            <a:t>7.5</a:t>
          </a:r>
          <a:r>
            <a:rPr lang="zh-CN" altLang="en-US" dirty="0"/>
            <a:t>两个变量值的调换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7.1</a:t>
          </a:r>
          <a:r>
            <a:rPr lang="zh-CN" altLang="en-US" sz="2000" kern="1200" dirty="0"/>
            <a:t>赋值语句在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中的重要地位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7.2</a:t>
          </a:r>
          <a:r>
            <a:rPr lang="zh-CN" altLang="en-US" sz="2000" kern="1200" dirty="0"/>
            <a:t>链式赋值语句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7.3</a:t>
          </a:r>
          <a:r>
            <a:rPr lang="zh-CN" altLang="en-US" sz="2000" kern="1200" dirty="0"/>
            <a:t>复合赋值语句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7.4</a:t>
          </a:r>
          <a:r>
            <a:rPr lang="zh-CN" altLang="en-US" sz="2000" kern="1200" dirty="0"/>
            <a:t>序列的拆包式赋值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7.5</a:t>
          </a:r>
          <a:r>
            <a:rPr lang="zh-CN" altLang="en-US" sz="2000" kern="1200" dirty="0"/>
            <a:t>两个变量值的调换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7143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7.</a:t>
            </a:r>
            <a:r>
              <a:rPr lang="zh-CN" altLang="en-US" sz="5400" dirty="0">
                <a:solidFill>
                  <a:srgbClr val="C00000"/>
                </a:solidFill>
              </a:rPr>
              <a:t>赋值语句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赋值语句在</a:t>
            </a:r>
            <a:r>
              <a:rPr lang="en-US" altLang="zh-CN" dirty="0"/>
              <a:t>Python</a:t>
            </a:r>
            <a:r>
              <a:rPr lang="zh-CN" altLang="en-US" dirty="0"/>
              <a:t>中的重要地位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=1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链式赋值语句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=j=2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j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j=2</a:t>
              </a:r>
              <a:endParaRPr lang="pl-PL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i=j</a:t>
              </a:r>
              <a:endParaRPr lang="pl-PL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i</a:t>
              </a:r>
              <a:endParaRPr lang="pl-PL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l-PL" altLang="zh-CN" sz="2400" b="1" dirty="0">
                  <a:solidFill>
                    <a:schemeClr val="tx1"/>
                  </a:solidFill>
                </a:rPr>
                <a:t>j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9775" y="595756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复合赋值语句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i=1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i+=20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序列的拆包式赋值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dirty="0">
                <a:solidFill>
                  <a:schemeClr val="tx1"/>
                </a:solidFill>
              </a:rPr>
              <a:t>a,b,c=1,2,3</a:t>
            </a:r>
            <a:endParaRPr lang="pt-BR" altLang="zh-CN" sz="2400" b="1" dirty="0">
              <a:solidFill>
                <a:schemeClr val="tx1"/>
              </a:solidFill>
            </a:endParaRPr>
          </a:p>
          <a:p>
            <a:pPr lvl="0"/>
            <a:r>
              <a:rPr lang="pt-BR" altLang="zh-CN" sz="2400" b="1" dirty="0">
                <a:solidFill>
                  <a:schemeClr val="tx1"/>
                </a:solidFill>
              </a:rPr>
              <a:t>a,b,c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(1, 2, 3)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两个变量值的调换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a=1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b=2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a,b=b,a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a,b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(2, 1)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7.</a:t>
            </a:r>
            <a:r>
              <a:rPr lang="zh-CN" altLang="en-US" dirty="0"/>
              <a:t>赋值语句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1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" name="组合 31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39" name="图片 3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40" name="文本框 39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41" name="图片 40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42" name="组合 41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43" name="图片 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44" name="图片 4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45" name="图片 44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516</Words>
  <Application>WPS 演示</Application>
  <PresentationFormat>宽屏</PresentationFormat>
  <Paragraphs>128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7.赋值语句</vt:lpstr>
      <vt:lpstr>本章内容提要</vt:lpstr>
      <vt:lpstr>7.1 赋值语句在Python中的重要地位</vt:lpstr>
      <vt:lpstr>7.2 链式赋值语句</vt:lpstr>
      <vt:lpstr>7.3 复合赋值语句</vt:lpstr>
      <vt:lpstr>7.4 序列的拆包式赋值</vt:lpstr>
      <vt:lpstr>7.5 两个变量值的调换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1547</cp:revision>
  <cp:lastPrinted>2017-07-17T10:18:00Z</cp:lastPrinted>
  <dcterms:created xsi:type="dcterms:W3CDTF">2007-03-02T11:26:00Z</dcterms:created>
  <dcterms:modified xsi:type="dcterms:W3CDTF">2021-10-07T07:42:30Z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80BBB0F71B8043FCBCB702E5D45E1482</vt:lpwstr>
  </property>
  <property fmtid="{D5CDD505-2E9C-101B-9397-08002B2CF9AE}" pid="3" name="KSOProductBuildVer">
    <vt:lpwstr>2052-11.1.0.10938</vt:lpwstr>
  </property>
</Properties>
</file>