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842" r:id="rId3"/>
    <p:sldId id="853" r:id="rId5"/>
    <p:sldId id="841" r:id="rId6"/>
    <p:sldId id="854" r:id="rId7"/>
    <p:sldId id="855" r:id="rId8"/>
    <p:sldId id="856" r:id="rId9"/>
    <p:sldId id="857" r:id="rId10"/>
    <p:sldId id="858" r:id="rId11"/>
    <p:sldId id="848" r:id="rId12"/>
    <p:sldId id="797" r:id="rId13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10.1</a:t>
          </a:r>
          <a:r>
            <a:rPr lang="zh-CN" altLang="en-US" dirty="0"/>
            <a:t>基本语法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10.2elif</a:t>
          </a:r>
          <a:r>
            <a:rPr lang="zh-CN" altLang="en-US" dirty="0"/>
            <a:t>语句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10.3if</a:t>
          </a:r>
          <a:r>
            <a:rPr lang="zh-CN" altLang="en-US" dirty="0"/>
            <a:t>与三元运算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10.4</a:t>
          </a:r>
          <a:r>
            <a:rPr lang="zh-CN" altLang="en-US" dirty="0"/>
            <a:t>注意事项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09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57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10.1</a:t>
          </a:r>
          <a:r>
            <a:rPr lang="zh-CN" altLang="en-US" sz="2000" kern="1200" dirty="0"/>
            <a:t>基本语法</a:t>
          </a:r>
          <a:endParaRPr lang="zh-CN" sz="2000" kern="1200" dirty="0"/>
        </a:p>
      </dsp:txBody>
      <dsp:txXfrm>
        <a:off x="509240" y="346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081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12995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10.2elif</a:t>
          </a:r>
          <a:r>
            <a:rPr lang="zh-CN" altLang="en-US" sz="2000" kern="1200" dirty="0"/>
            <a:t>语句</a:t>
          </a:r>
          <a:endParaRPr lang="zh-CN" sz="2000" kern="1200" dirty="0"/>
        </a:p>
      </dsp:txBody>
      <dsp:txXfrm>
        <a:off x="509240" y="941816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153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20195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10.3if</a:t>
          </a:r>
          <a:r>
            <a:rPr lang="zh-CN" altLang="en-US" sz="2000" kern="1200" dirty="0"/>
            <a:t>与三元运算</a:t>
          </a:r>
          <a:endParaRPr lang="zh-CN" sz="2000" kern="1200" dirty="0"/>
        </a:p>
      </dsp:txBody>
      <dsp:txXfrm>
        <a:off x="509240" y="1849016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225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273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10.4</a:t>
          </a:r>
          <a:r>
            <a:rPr lang="zh-CN" altLang="en-US" sz="2000" kern="1200" dirty="0"/>
            <a:t>注意事项</a:t>
          </a:r>
          <a:endParaRPr lang="zh-CN" sz="2000" kern="1200" dirty="0"/>
        </a:p>
      </dsp:txBody>
      <dsp:txXfrm>
        <a:off x="509240" y="27562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14843" y="6600677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5395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10.if </a:t>
            </a:r>
            <a:r>
              <a:rPr lang="zh-CN" altLang="en-US" sz="5400" dirty="0">
                <a:solidFill>
                  <a:srgbClr val="C00000"/>
                </a:solidFill>
              </a:rPr>
              <a:t>语句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53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基本语法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a=2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b=3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if(a&lt;b):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print("a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小于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b")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print("a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不小于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b")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小于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if(a&lt;=b):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if(a&lt;b):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print(a)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else: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print(a)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else: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print(b)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478234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基本语法</a:t>
            </a:r>
            <a:endParaRPr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10.2 </a:t>
            </a:r>
            <a:r>
              <a:rPr lang="en-US" altLang="zh-CN" dirty="0" err="1"/>
              <a:t>elif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elif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(a==b):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10.3 if</a:t>
            </a:r>
            <a:r>
              <a:rPr lang="zh-CN" altLang="en-US" dirty="0"/>
              <a:t>与三元运算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Result="Y" if x&gt;0 else "N"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'N'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Result="Y" if x&gt;0 else "N"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'Y'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3028336"/>
            <a:chOff x="1019775" y="1696808"/>
            <a:chExt cx="9116770" cy="3028336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159898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"&lt;ipython-input-6-72cc0a687052&gt;", line 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else: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^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IndentationError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expected an indented block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10.if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573368"/>
            <a:chOff x="1019775" y="1696808"/>
            <a:chExt cx="9116770" cy="157336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pass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16" name="文本框 1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calendar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calendar.isleap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(2019)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951</Words>
  <Application>WPS 演示</Application>
  <PresentationFormat>宽屏</PresentationFormat>
  <Paragraphs>154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10.if 语句</vt:lpstr>
      <vt:lpstr>本章内容提要</vt:lpstr>
      <vt:lpstr>10.1 基本语法</vt:lpstr>
      <vt:lpstr>10.1 基本语法</vt:lpstr>
      <vt:lpstr>10.2 elif语句</vt:lpstr>
      <vt:lpstr>10.3 if与三元运算</vt:lpstr>
      <vt:lpstr>10.4 注意事项</vt:lpstr>
      <vt:lpstr>10.4 注意事项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1554</cp:revision>
  <cp:lastPrinted>2017-07-17T10:18:00Z</cp:lastPrinted>
  <dcterms:created xsi:type="dcterms:W3CDTF">2007-03-02T11:26:00Z</dcterms:created>
  <dcterms:modified xsi:type="dcterms:W3CDTF">2021-10-07T07:43:01Z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0EAB2E77679A43C0B522D71F7D80DBE2</vt:lpwstr>
  </property>
  <property fmtid="{D5CDD505-2E9C-101B-9397-08002B2CF9AE}" pid="3" name="KSOProductBuildVer">
    <vt:lpwstr>2052-11.1.0.10938</vt:lpwstr>
  </property>
</Properties>
</file>