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842" r:id="rId3"/>
    <p:sldId id="853" r:id="rId5"/>
    <p:sldId id="841" r:id="rId6"/>
    <p:sldId id="850" r:id="rId7"/>
    <p:sldId id="854" r:id="rId8"/>
    <p:sldId id="797" r:id="rId9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7" d="100"/>
          <a:sy n="87" d="100"/>
        </p:scale>
        <p:origin x="63" y="123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13.1</a:t>
          </a:r>
          <a:r>
            <a:rPr lang="zh-CN" altLang="en-US" dirty="0"/>
            <a:t>含义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13.2</a:t>
          </a:r>
          <a:r>
            <a:rPr lang="zh-CN" altLang="en-US" dirty="0"/>
            <a:t>作用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2"/>
      <dgm:spPr/>
    </dgm:pt>
    <dgm:pt modelId="{FFD53BA8-45B8-48D7-839D-F63881906C2D}" type="pres">
      <dgm:prSet presAssocID="{4A6CFA20-D504-4C11-9666-95A21ED3E0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2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2"/>
      <dgm:spPr/>
    </dgm:pt>
    <dgm:pt modelId="{F0E83ED0-3189-4ABA-A665-B109CE1D0191}" type="pres">
      <dgm:prSet presAssocID="{07FD02D3-E7E6-438A-89AC-27845D67F8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080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12895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13.1</a:t>
          </a:r>
          <a:r>
            <a:rPr lang="zh-CN" altLang="en-US" sz="2000" kern="1200" dirty="0"/>
            <a:t>含义</a:t>
          </a:r>
          <a:endParaRPr lang="zh-CN" sz="2000" kern="1200" dirty="0"/>
        </a:p>
      </dsp:txBody>
      <dsp:txXfrm>
        <a:off x="509240" y="41716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15295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20095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13.2</a:t>
          </a:r>
          <a:r>
            <a:rPr lang="zh-CN" altLang="en-US" sz="2000" kern="1200" dirty="0"/>
            <a:t>作用</a:t>
          </a:r>
          <a:endParaRPr lang="zh-CN" sz="2000" kern="1200" dirty="0"/>
        </a:p>
      </dsp:txBody>
      <dsp:txXfrm>
        <a:off x="509240" y="948916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612452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2728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13.pass</a:t>
            </a:r>
            <a:r>
              <a:rPr lang="zh-CN" altLang="en-US" sz="5400" dirty="0">
                <a:solidFill>
                  <a:srgbClr val="C00000"/>
                </a:solidFill>
              </a:rPr>
              <a:t>语句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13.pass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173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13.1 </a:t>
            </a:r>
            <a:r>
              <a:rPr lang="zh-CN" altLang="en-US" dirty="0"/>
              <a:t>含义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13.pass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9775" y="1696807"/>
            <a:ext cx="9116770" cy="4252473"/>
            <a:chOff x="1019775" y="1696807"/>
            <a:chExt cx="9116770" cy="4252473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a=10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b=11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4350296"/>
              <a:ext cx="7992211" cy="159898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 "&lt;ipython-input-1-6afc05c62f97&gt;", line 6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else: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^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IndentationError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expected an indented block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13.2 </a:t>
            </a:r>
            <a:r>
              <a:rPr lang="zh-CN" altLang="en-US" dirty="0"/>
              <a:t>作用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13.pass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019775" y="1696807"/>
            <a:ext cx="9116770" cy="2581481"/>
            <a:chOff x="1019775" y="1696807"/>
            <a:chExt cx="9116770" cy="2581481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7"/>
              <a:ext cx="7992211" cy="258148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a=10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b=11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if(a&lt;=b):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pass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else: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print(b)</a:t>
              </a:r>
              <a:endParaRPr lang="en-US" altLang="zh-CN" sz="2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13.pass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449</Words>
  <Application>WPS 演示</Application>
  <PresentationFormat>宽屏</PresentationFormat>
  <Paragraphs>71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13.pass语句</vt:lpstr>
      <vt:lpstr>本章内容提要</vt:lpstr>
      <vt:lpstr>13.1 含义</vt:lpstr>
      <vt:lpstr>13.2 作用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1532</cp:revision>
  <cp:lastPrinted>2017-07-17T10:18:00Z</cp:lastPrinted>
  <dcterms:created xsi:type="dcterms:W3CDTF">2007-03-02T11:26:00Z</dcterms:created>
  <dcterms:modified xsi:type="dcterms:W3CDTF">2021-10-07T07:43:14Z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007D50F9F9464FCABD9131EE2726BEDD</vt:lpwstr>
  </property>
  <property fmtid="{D5CDD505-2E9C-101B-9397-08002B2CF9AE}" pid="3" name="KSOProductBuildVer">
    <vt:lpwstr>2052-11.1.0.10938</vt:lpwstr>
  </property>
</Properties>
</file>