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842" r:id="rId3"/>
    <p:sldId id="853" r:id="rId5"/>
    <p:sldId id="841" r:id="rId6"/>
    <p:sldId id="854" r:id="rId7"/>
    <p:sldId id="855" r:id="rId8"/>
    <p:sldId id="845" r:id="rId9"/>
    <p:sldId id="857" r:id="rId10"/>
    <p:sldId id="858" r:id="rId11"/>
    <p:sldId id="859" r:id="rId12"/>
    <p:sldId id="860" r:id="rId13"/>
    <p:sldId id="861" r:id="rId14"/>
    <p:sldId id="862" r:id="rId15"/>
    <p:sldId id="848" r:id="rId16"/>
    <p:sldId id="846" r:id="rId17"/>
    <p:sldId id="856" r:id="rId18"/>
    <p:sldId id="847" r:id="rId19"/>
    <p:sldId id="797" r:id="rId2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18.1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18.2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18.3</a:t>
          </a:r>
          <a:r>
            <a:rPr lang="zh-CN" altLang="en-US" dirty="0"/>
            <a:t>基本运算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18.4</a:t>
          </a:r>
          <a:r>
            <a:rPr lang="zh-CN" altLang="en-US" dirty="0"/>
            <a:t>应用场景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09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57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346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081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12995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41816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153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20195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18.3</a:t>
          </a:r>
          <a:r>
            <a:rPr lang="zh-CN" altLang="en-US" sz="2000" kern="1200" dirty="0"/>
            <a:t>基本运算</a:t>
          </a:r>
          <a:endParaRPr lang="zh-CN" sz="2000" kern="1200" dirty="0"/>
        </a:p>
      </dsp:txBody>
      <dsp:txXfrm>
        <a:off x="509240" y="1849016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225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273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18.4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27562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4318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 == 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 != mySet8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{1,5} &lt; mySet7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mySet7|mySet8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5, 6, 10}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mySet7&amp;mySet8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{10}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mySet7-mySet8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3, 5}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mySet7^mySet8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5, 6}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print({1,3}.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issubset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(mySet7))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print({1,3,2,4}.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issuperset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(mySet7))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mySet9={1,2,3,4}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mySet9.add(4)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mySet9.remove(1)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{2, 3, 4}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frozenset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({1,2,3,4})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de-DE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frozenset({1, 2, 3, 4})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3464382"/>
            <a:chOff x="975335" y="2003854"/>
            <a:chExt cx="9116770" cy="346438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mySet10.add(5)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6301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&lt;ipython-input-22-69d176bcbb99&gt;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mySet10.add(5)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报错：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object has no attribute 'add'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object has no attribute 'add'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d","a","t","a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mySet11=set(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'd', 't'}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18.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集合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18.</a:t>
            </a:r>
            <a:r>
              <a:rPr lang="zh-CN" altLang="en-US" sz="5400" dirty="0">
                <a:solidFill>
                  <a:srgbClr val="C00000"/>
                </a:solidFill>
              </a:rPr>
              <a:t>集合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5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mySet1={1,2,3,4,1,2,23}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23}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mySet2=mySet1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23}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myList1=[1,2,3,3,2,2,1,1]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mySet3=set(myList1)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4293096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mySet4=set("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'c', 'e', 'h', 'l', 'm', 'n', 'o'}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2 in mySet3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828534"/>
            <a:chOff x="975335" y="2003854"/>
            <a:chExt cx="9116770" cy="482853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mySet4[2]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39942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&lt;ipython-input-6-cbe34bb7c0c2&gt;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无序性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集合中的元素是无序的，所以，不能用下标访问集合中的元素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3 mySet4[2]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'set' object does not support indexing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'set' object does not support indexing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mySet5={1,2,3}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mySet6={1,2,1,1,3}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mySet5==mySet6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000800"/>
            <a:chOff x="975335" y="2003854"/>
            <a:chExt cx="9116770" cy="100080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mySet7={1,3,5,10}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mySet8={2,4,6,10}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301617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 in mySet7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 not in mySet7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2343</Words>
  <Application>WPS 演示</Application>
  <PresentationFormat>宽屏</PresentationFormat>
  <Paragraphs>313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18.集合</vt:lpstr>
      <vt:lpstr>本章内容提要</vt:lpstr>
      <vt:lpstr>18.1 定义方法</vt:lpstr>
      <vt:lpstr>18.1 定义方法</vt:lpstr>
      <vt:lpstr>18.2 主要特征</vt:lpstr>
      <vt:lpstr>18.2 主要特征</vt:lpstr>
      <vt:lpstr>18.2 主要特征</vt:lpstr>
      <vt:lpstr>18.3 基本运算</vt:lpstr>
      <vt:lpstr>18.3 基本运算</vt:lpstr>
      <vt:lpstr>18.3 基本运算</vt:lpstr>
      <vt:lpstr>18.3 基本运算</vt:lpstr>
      <vt:lpstr>18.3 基本运算</vt:lpstr>
      <vt:lpstr>18.3 基本运算</vt:lpstr>
      <vt:lpstr>18.3 基本运算</vt:lpstr>
      <vt:lpstr>18.4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1567</cp:revision>
  <cp:lastPrinted>2017-07-17T10:18:00Z</cp:lastPrinted>
  <dcterms:created xsi:type="dcterms:W3CDTF">2007-03-02T11:26:00Z</dcterms:created>
  <dcterms:modified xsi:type="dcterms:W3CDTF">2021-10-07T07:42:54Z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E4602C25D5A845D5AFA2A05518C8151F</vt:lpwstr>
  </property>
  <property fmtid="{D5CDD505-2E9C-101B-9397-08002B2CF9AE}" pid="3" name="KSOProductBuildVer">
    <vt:lpwstr>2052-11.1.0.10938</vt:lpwstr>
  </property>
</Properties>
</file>