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842" r:id="rId3"/>
    <p:sldId id="853" r:id="rId5"/>
    <p:sldId id="841" r:id="rId6"/>
    <p:sldId id="846" r:id="rId7"/>
    <p:sldId id="845" r:id="rId8"/>
    <p:sldId id="855" r:id="rId9"/>
    <p:sldId id="856" r:id="rId10"/>
    <p:sldId id="848" r:id="rId11"/>
    <p:sldId id="797" r:id="rId12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7" d="100"/>
          <a:sy n="87" d="100"/>
        </p:scale>
        <p:origin x="63" y="123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19.1</a:t>
          </a:r>
          <a:r>
            <a:rPr lang="zh-CN" altLang="en-US" dirty="0"/>
            <a:t>定义方法</a:t>
          </a:r>
          <a:endParaRPr lang="zh-CN" dirty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19.2</a:t>
          </a:r>
          <a:r>
            <a:rPr lang="zh-CN" altLang="en-US" dirty="0"/>
            <a:t>主要特征</a:t>
          </a:r>
          <a:endParaRPr lang="zh-CN" dirty="0"/>
        </a:p>
      </dgm:t>
    </dgm:pt>
    <dgm:pt modelId="{7DE52E51-8CAB-45CC-98CF-C0B0F0BA2BEC}" cxnId="{DB08EC71-EF56-48F8-A5C5-A27D5218C5E6}" type="parTrans">
      <dgm:prSet/>
      <dgm:spPr/>
      <dgm:t>
        <a:bodyPr/>
        <a:lstStyle/>
        <a:p>
          <a:endParaRPr lang="zh-CN" altLang="en-US"/>
        </a:p>
      </dgm:t>
    </dgm:pt>
    <dgm:pt modelId="{947AA9B5-348C-49D4-8596-840AF5DDE9BB}" cxnId="{DB08EC71-EF56-48F8-A5C5-A27D5218C5E6}" type="sibTrans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dirty="0"/>
            <a:t>19.3</a:t>
          </a:r>
          <a:r>
            <a:rPr lang="zh-CN" altLang="en-US" dirty="0"/>
            <a:t>应用场景</a:t>
          </a:r>
          <a:endParaRPr lang="zh-CN" dirty="0"/>
        </a:p>
      </dgm:t>
    </dgm:pt>
    <dgm:pt modelId="{2F9F47C1-5388-40C2-9DAB-1579AD182756}" cxnId="{93041D8F-B28E-4F99-98AA-0C8D9FB0047A}" type="parTrans">
      <dgm:prSet/>
      <dgm:spPr/>
      <dgm:t>
        <a:bodyPr/>
        <a:lstStyle/>
        <a:p>
          <a:endParaRPr lang="zh-CN" altLang="en-US"/>
        </a:p>
      </dgm:t>
    </dgm:pt>
    <dgm:pt modelId="{2B9AB75B-3C49-4AA8-BFE1-7CF35008B916}" cxnId="{93041D8F-B28E-4F99-98AA-0C8D9FB0047A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3"/>
      <dgm:spPr/>
    </dgm:pt>
    <dgm:pt modelId="{FFD53BA8-45B8-48D7-839D-F63881906C2D}" type="pres">
      <dgm:prSet presAssocID="{4A6CFA20-D504-4C11-9666-95A21ED3E0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3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3"/>
      <dgm:spPr/>
    </dgm:pt>
    <dgm:pt modelId="{F0E83ED0-3189-4ABA-A665-B109CE1D0191}" type="pres">
      <dgm:prSet presAssocID="{07FD02D3-E7E6-438A-89AC-27845D67F8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3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3"/>
      <dgm:spPr/>
    </dgm:pt>
    <dgm:pt modelId="{87E6350B-AA9F-4374-A90A-F0D4DDB30293}" type="pres">
      <dgm:prSet presAssocID="{A28C3E8F-D85D-46D1-A6A3-FB5FAF2BB3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2254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27347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19.1</a:t>
          </a:r>
          <a:r>
            <a:rPr lang="zh-CN" altLang="en-US" sz="2000" kern="1200" dirty="0"/>
            <a:t>定义方法</a:t>
          </a:r>
          <a:endParaRPr lang="zh-CN" sz="2000" kern="1200" dirty="0"/>
        </a:p>
      </dsp:txBody>
      <dsp:txXfrm>
        <a:off x="509240" y="5616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2974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34547"/>
          <a:ext cx="6725877" cy="5904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19.2</a:t>
          </a:r>
          <a:r>
            <a:rPr lang="zh-CN" altLang="en-US" sz="2000" kern="1200" dirty="0"/>
            <a:t>主要特征</a:t>
          </a:r>
          <a:endParaRPr lang="zh-CN" sz="2000" kern="1200" dirty="0"/>
        </a:p>
      </dsp:txBody>
      <dsp:txXfrm>
        <a:off x="509240" y="96336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3694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41747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19.3</a:t>
          </a:r>
          <a:r>
            <a:rPr lang="zh-CN" altLang="en-US" sz="2000" kern="1200" dirty="0"/>
            <a:t>应用场景</a:t>
          </a:r>
          <a:endParaRPr lang="zh-CN" sz="2000" kern="1200" dirty="0"/>
        </a:p>
      </dsp:txBody>
      <dsp:txXfrm>
        <a:off x="509240" y="1870568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800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128885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19.</a:t>
            </a:r>
            <a:r>
              <a:rPr lang="zh-CN" altLang="en-US" sz="5400" dirty="0">
                <a:solidFill>
                  <a:srgbClr val="C00000"/>
                </a:solidFill>
              </a:rPr>
              <a:t>字典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19.</a:t>
            </a:r>
            <a:r>
              <a:rPr lang="zh-CN" altLang="en-US" dirty="0"/>
              <a:t>字典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266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19.1 </a:t>
            </a:r>
            <a:r>
              <a:rPr lang="zh-CN" altLang="en-US" dirty="0"/>
              <a:t>定义方法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19.</a:t>
            </a:r>
            <a:r>
              <a:rPr lang="zh-CN" altLang="en-US" dirty="0"/>
              <a:t>字典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myDict1 = {'name': 'Jerry', 'age': 23,9:20}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myDict1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{'name': 'Jerry', 'age': 23, 9: 20}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6" name="文本框 25"/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myDict2={2:2,2:3,4:5}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myDict2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{2: 3, 4: 5}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19.2 </a:t>
            </a:r>
            <a:r>
              <a:rPr lang="zh-CN" altLang="en-US" dirty="0"/>
              <a:t>主要特征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19.</a:t>
            </a:r>
            <a:r>
              <a:rPr lang="zh-CN" altLang="en-US" dirty="0"/>
              <a:t>字典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myDict1['name']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'Jerry'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myDict1[9]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19.2 </a:t>
            </a:r>
            <a:r>
              <a:rPr lang="zh-CN" altLang="en-US" dirty="0"/>
              <a:t>主要特征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19.</a:t>
            </a:r>
            <a:r>
              <a:rPr lang="zh-CN" altLang="en-US" dirty="0"/>
              <a:t>字典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myDict1 = {'name': 'Jerry', 'age': 23,9:20}  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myDict1['name']="chao"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myDict1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{'name': 'chao', 'age': 23, 9: 20}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19.2 </a:t>
            </a:r>
            <a:r>
              <a:rPr lang="zh-CN" altLang="en-US" dirty="0"/>
              <a:t>主要特征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19.</a:t>
            </a:r>
            <a:r>
              <a:rPr lang="zh-CN" altLang="en-US" dirty="0"/>
              <a:t>字典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3464382"/>
            <a:chOff x="975335" y="2003854"/>
            <a:chExt cx="9116770" cy="3464382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dct3={[2,3]:[4,4], 5:5}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263010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---------------------------------------------------------------------------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Traceback (most recent call last)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&lt;ipython-input-7-36fc453a24ae&gt; in &lt;module&gt;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----&gt; 1 dct3={[2,3]:[4,4], 5:5}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unhashable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type: 'list'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19.3 </a:t>
            </a:r>
            <a:r>
              <a:rPr lang="zh-CN" altLang="en-US" dirty="0"/>
              <a:t>应用场景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19.</a:t>
            </a:r>
            <a:r>
              <a:rPr lang="zh-CN" altLang="en-US" dirty="0"/>
              <a:t>字典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2596288"/>
            <a:chOff x="1019775" y="1696808"/>
            <a:chExt cx="9116770" cy="2596288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(args1,**args2):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print(args1)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print(args2)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("a",x1="b",x2="c",x3="d",x4="e",x5="f")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342184"/>
              <a:ext cx="7992211" cy="95091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{'x1': 'b', 'x2': 'c', 'x3': 'd', 'x4': 'e', 'x5': 'f'}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19.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字典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3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1112</Words>
  <Application>WPS 演示</Application>
  <PresentationFormat>宽屏</PresentationFormat>
  <Paragraphs>132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19.字典</vt:lpstr>
      <vt:lpstr>本章内容提要</vt:lpstr>
      <vt:lpstr>19.1 定义方法</vt:lpstr>
      <vt:lpstr>19.2 主要特征</vt:lpstr>
      <vt:lpstr>19.2 主要特征</vt:lpstr>
      <vt:lpstr>19.2 主要特征</vt:lpstr>
      <vt:lpstr>19.3 应用场景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1544</cp:revision>
  <cp:lastPrinted>2017-07-17T10:18:00Z</cp:lastPrinted>
  <dcterms:created xsi:type="dcterms:W3CDTF">2007-03-02T11:26:00Z</dcterms:created>
  <dcterms:modified xsi:type="dcterms:W3CDTF">2021-10-07T07:42:56Z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38C76AA550F04339B14056C63834E923</vt:lpwstr>
  </property>
  <property fmtid="{D5CDD505-2E9C-101B-9397-08002B2CF9AE}" pid="3" name="KSOProductBuildVer">
    <vt:lpwstr>2052-11.1.0.10938</vt:lpwstr>
  </property>
</Properties>
</file>