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842" r:id="rId3"/>
    <p:sldId id="853" r:id="rId5"/>
    <p:sldId id="841" r:id="rId6"/>
    <p:sldId id="854" r:id="rId7"/>
    <p:sldId id="855" r:id="rId8"/>
    <p:sldId id="856" r:id="rId9"/>
    <p:sldId id="857" r:id="rId10"/>
    <p:sldId id="858" r:id="rId11"/>
    <p:sldId id="859" r:id="rId12"/>
    <p:sldId id="860" r:id="rId13"/>
    <p:sldId id="867" r:id="rId14"/>
    <p:sldId id="868" r:id="rId15"/>
    <p:sldId id="869" r:id="rId16"/>
    <p:sldId id="870" r:id="rId17"/>
    <p:sldId id="871" r:id="rId18"/>
    <p:sldId id="872" r:id="rId19"/>
    <p:sldId id="797" r:id="rId20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78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21.1</a:t>
          </a:r>
          <a:r>
            <a:rPr lang="zh-CN" altLang="en-US" dirty="0"/>
            <a:t>内置函数的主要特点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21.2</a:t>
          </a:r>
          <a:r>
            <a:rPr lang="zh-CN" altLang="en-US" dirty="0"/>
            <a:t>数学函数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21.3</a:t>
          </a:r>
          <a:r>
            <a:rPr lang="zh-CN" altLang="en-US" dirty="0"/>
            <a:t>类型函数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21.4</a:t>
          </a:r>
          <a:r>
            <a:rPr lang="zh-CN" altLang="en-US" dirty="0"/>
            <a:t>其他功能函数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21.1</a:t>
          </a:r>
          <a:r>
            <a:rPr lang="zh-CN" altLang="en-US" sz="2000" kern="1200" dirty="0"/>
            <a:t>内置函数的主要特点</a:t>
          </a:r>
          <a:endParaRPr lang="zh-CN" sz="2000" kern="1200" dirty="0"/>
        </a:p>
      </dsp:txBody>
      <dsp:txXfrm>
        <a:off x="509240" y="106624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21.2</a:t>
          </a:r>
          <a:r>
            <a:rPr lang="zh-CN" altLang="en-US" sz="2000" kern="1200" dirty="0"/>
            <a:t>数学函数</a:t>
          </a:r>
          <a:endParaRPr lang="zh-CN" sz="2000" kern="1200" dirty="0"/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21.3</a:t>
          </a:r>
          <a:r>
            <a:rPr lang="zh-CN" altLang="en-US" sz="2000" kern="1200" dirty="0"/>
            <a:t>类型函数</a:t>
          </a:r>
          <a:endParaRPr lang="zh-CN" sz="2000" kern="1200" dirty="0"/>
        </a:p>
      </dsp:txBody>
      <dsp:txXfrm>
        <a:off x="509240" y="1921024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21.4</a:t>
          </a:r>
          <a:r>
            <a:rPr lang="zh-CN" altLang="en-US" sz="2000" kern="1200" dirty="0"/>
            <a:t>其他功能函数</a:t>
          </a:r>
          <a:endParaRPr lang="zh-CN" sz="2000" kern="1200" dirty="0"/>
        </a:p>
      </dsp:txBody>
      <dsp:txXfrm>
        <a:off x="509240" y="2828224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4095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21.4 </a:t>
            </a:r>
            <a:r>
              <a:rPr lang="zh-CN" altLang="en-US" dirty="0"/>
              <a:t>其他功能函数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861048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isinstance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int)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21.4 </a:t>
            </a:r>
            <a:r>
              <a:rPr lang="zh-CN" altLang="en-US" dirty="0"/>
              <a:t>其他功能函数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222094" cy="3820424"/>
            <a:chOff x="1019775" y="1696808"/>
            <a:chExt cx="9222094" cy="38204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420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1308" y="2516190"/>
              <a:ext cx="8100561" cy="30010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spcCol="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'Out',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'_13',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'_14',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'_15',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'_16',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'_17',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'_4',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'_5',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'_6',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'_7',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builtins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'__doc__',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'__loader__',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'__name__',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'__package__',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'__spec__’,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…… 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21.4 </a:t>
            </a:r>
            <a:r>
              <a:rPr lang="zh-CN" altLang="en-US" dirty="0"/>
              <a:t>其他功能函数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828536"/>
            <a:chOff x="1019775" y="1696808"/>
            <a:chExt cx="9116770" cy="4828536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help(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23383" y="2579996"/>
              <a:ext cx="7992211" cy="39453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1" spcCol="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on built-in function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module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builtins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(...)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([object]) -&gt; list of strings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If called without an argument, return the names in the current scope.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Else, return an alphabetized list of names comprising (some of) the attributes of the given object, and of attributes reachable from it.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21.4 </a:t>
            </a:r>
            <a:r>
              <a:rPr lang="zh-CN" altLang="en-US" dirty="0"/>
              <a:t>其他功能函数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75520" y="1772816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numCol="1" spcCol="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object supplies a method named __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__, it will be used; otherwise the default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logic is used and returns: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 module object: the module's attributes.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 class object:  its attributes, and recursively the attributes of its bases.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any other object: its attributes, its class's attributes, and recursively the attributes of its class's base classes.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21.4 </a:t>
            </a:r>
            <a:r>
              <a:rPr lang="zh-CN" altLang="en-US" dirty="0"/>
              <a:t>其他功能函数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=[1,2,3,4,5]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736123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range(1,10,2)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range(1, 10, 2)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21.4 </a:t>
            </a:r>
            <a:r>
              <a:rPr lang="zh-CN" altLang="en-US" dirty="0"/>
              <a:t>其他功能函数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list(range(1,10,2))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5, 7, 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callable(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21.4 </a:t>
            </a:r>
            <a:r>
              <a:rPr lang="zh-CN" altLang="en-US" dirty="0"/>
              <a:t>其他功能函数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bin(8)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'0b1000'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hex(8)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'0x8'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21.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内置函数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21.</a:t>
            </a:r>
            <a:r>
              <a:rPr lang="zh-CN" altLang="en-US" sz="5400" dirty="0">
                <a:solidFill>
                  <a:srgbClr val="C00000"/>
                </a:solidFill>
              </a:rPr>
              <a:t>内置函数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21.1 </a:t>
            </a:r>
            <a:r>
              <a:rPr lang="zh-CN" altLang="en-US" dirty="0"/>
              <a:t>内置函数的主要特点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type(20)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(__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builtins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__)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21.2 </a:t>
            </a:r>
            <a:r>
              <a:rPr lang="zh-CN" altLang="en-US" dirty="0"/>
              <a:t>数学函数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abs(-1)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min([1,2,3])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max([1,2,3])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21.2 </a:t>
            </a:r>
            <a:r>
              <a:rPr lang="zh-CN" altLang="en-US" dirty="0"/>
              <a:t>数学函数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pow(2,10)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round(2.991,2)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2.99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21.3 </a:t>
            </a:r>
            <a:r>
              <a:rPr lang="zh-CN" altLang="en-US" dirty="0"/>
              <a:t>类型函数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int(1.134)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bool(1)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float(1)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21.3 </a:t>
            </a:r>
            <a:r>
              <a:rPr lang="zh-CN" altLang="en-US" dirty="0"/>
              <a:t>类型函数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str(123)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list("chao")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'h', 'a', 'o']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21.3 </a:t>
            </a:r>
            <a:r>
              <a:rPr lang="zh-CN" altLang="en-US" dirty="0"/>
              <a:t>类型函数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set("chao")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{'a', 'c', 'h', 'o'}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tuple("chao")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('c', 'h', 'a', 'o')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2260</Words>
  <Application>WPS 演示</Application>
  <PresentationFormat>宽屏</PresentationFormat>
  <Paragraphs>335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21.内置函数</vt:lpstr>
      <vt:lpstr>本章内容提要</vt:lpstr>
      <vt:lpstr>21.1 内置函数的主要特点</vt:lpstr>
      <vt:lpstr>21.2 数学函数</vt:lpstr>
      <vt:lpstr>21.2 数学函数</vt:lpstr>
      <vt:lpstr>21.3 类型函数</vt:lpstr>
      <vt:lpstr>21.3 类型函数</vt:lpstr>
      <vt:lpstr>21.3 类型函数</vt:lpstr>
      <vt:lpstr>21.4 其他功能函数</vt:lpstr>
      <vt:lpstr>21.4 其他功能函数</vt:lpstr>
      <vt:lpstr>21.4 其他功能函数</vt:lpstr>
      <vt:lpstr>21.4 其他功能函数</vt:lpstr>
      <vt:lpstr>21.4 其他功能函数</vt:lpstr>
      <vt:lpstr>21.4 其他功能函数</vt:lpstr>
      <vt:lpstr>21.4 其他功能函数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1560</cp:revision>
  <cp:lastPrinted>2017-07-17T10:18:00Z</cp:lastPrinted>
  <dcterms:created xsi:type="dcterms:W3CDTF">2007-03-02T11:26:00Z</dcterms:created>
  <dcterms:modified xsi:type="dcterms:W3CDTF">2021-10-07T08:01:38Z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1115CD5138DF4CADA043355999EE0FEC</vt:lpwstr>
  </property>
  <property fmtid="{D5CDD505-2E9C-101B-9397-08002B2CF9AE}" pid="3" name="KSOProductBuildVer">
    <vt:lpwstr>2052-11.1.0.10938</vt:lpwstr>
  </property>
</Properties>
</file>