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842" r:id="rId3"/>
    <p:sldId id="853" r:id="rId5"/>
    <p:sldId id="841" r:id="rId6"/>
    <p:sldId id="854" r:id="rId7"/>
    <p:sldId id="855" r:id="rId8"/>
    <p:sldId id="856" r:id="rId9"/>
    <p:sldId id="857" r:id="rId10"/>
    <p:sldId id="846" r:id="rId11"/>
    <p:sldId id="797" r:id="rId12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63" y="123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22.1import </a:t>
          </a:r>
          <a:r>
            <a:rPr lang="zh-CN" altLang="en-US" dirty="0"/>
            <a:t>模块名</a:t>
          </a:r>
          <a:endParaRPr lang="zh-CN" dirty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22.3from </a:t>
          </a:r>
          <a:r>
            <a:rPr lang="zh-CN" altLang="en-US" dirty="0"/>
            <a:t>模块名 </a:t>
          </a:r>
          <a:r>
            <a:rPr lang="en-US" altLang="zh-CN" dirty="0"/>
            <a:t>import </a:t>
          </a:r>
          <a:r>
            <a:rPr lang="zh-CN" altLang="en-US" dirty="0"/>
            <a:t>函数名</a:t>
          </a:r>
          <a:endParaRPr lang="zh-CN" dirty="0"/>
        </a:p>
      </dgm:t>
    </dgm:pt>
    <dgm:pt modelId="{2F9F47C1-5388-40C2-9DAB-1579AD182756}" cxnId="{93041D8F-B28E-4F99-98AA-0C8D9FB0047A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93041D8F-B28E-4F99-98AA-0C8D9FB0047A}" type="sibTrans">
      <dgm:prSet/>
      <dgm:spPr/>
      <dgm:t>
        <a:bodyPr/>
        <a:lstStyle/>
        <a:p>
          <a:endParaRPr lang="zh-CN" altLang="en-US"/>
        </a:p>
      </dgm:t>
    </dgm:pt>
    <dgm:pt modelId="{42DEDD9B-9735-4C4F-8C49-B18EFA22C10B}">
      <dgm:prSet/>
      <dgm:spPr/>
      <dgm:t>
        <a:bodyPr/>
        <a:lstStyle/>
        <a:p>
          <a:r>
            <a:rPr lang="en-US" altLang="zh-CN" dirty="0"/>
            <a:t>22.2import </a:t>
          </a:r>
          <a:r>
            <a:rPr lang="zh-CN" altLang="en-US" dirty="0"/>
            <a:t>模块名 </a:t>
          </a:r>
          <a:r>
            <a:rPr lang="en-US" altLang="zh-CN" dirty="0"/>
            <a:t>as </a:t>
          </a:r>
          <a:r>
            <a:rPr lang="zh-CN" altLang="en-US" dirty="0"/>
            <a:t>别名</a:t>
          </a:r>
        </a:p>
      </dgm:t>
    </dgm:pt>
    <dgm:pt modelId="{DB0C612B-F517-4901-9ADD-BAD771A09DC7}" cxnId="{0AAB6265-F417-4F91-9FE5-FE87BCFE79A3}" type="parTrans">
      <dgm:prSet/>
      <dgm:spPr/>
      <dgm:t>
        <a:bodyPr/>
        <a:lstStyle/>
        <a:p>
          <a:endParaRPr lang="zh-CN" altLang="en-US"/>
        </a:p>
      </dgm:t>
    </dgm:pt>
    <dgm:pt modelId="{B346E118-D2BC-4F77-9811-92AB967F33BC}" cxnId="{0AAB6265-F417-4F91-9FE5-FE87BCFE79A3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</dgm:pt>
    <dgm:pt modelId="{FFD53BA8-45B8-48D7-839D-F63881906C2D}" type="pres">
      <dgm:prSet presAssocID="{4A6CFA20-D504-4C11-9666-95A21ED3E0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AFC2F045-3292-4766-B469-A9E1D074AECE}" type="pres">
      <dgm:prSet presAssocID="{42DEDD9B-9735-4C4F-8C49-B18EFA22C10B}" presName="parentLin" presStyleCnt="0"/>
      <dgm:spPr/>
    </dgm:pt>
    <dgm:pt modelId="{329483E1-C2FC-4A7D-9D85-328FBEE759F3}" type="pres">
      <dgm:prSet presAssocID="{42DEDD9B-9735-4C4F-8C49-B18EFA22C10B}" presName="parentLeftMargin" presStyleLbl="node1" presStyleIdx="0" presStyleCnt="3"/>
      <dgm:spPr/>
    </dgm:pt>
    <dgm:pt modelId="{3B9D3B9D-444F-4D22-BDE7-598C226F4BC8}" type="pres">
      <dgm:prSet presAssocID="{42DEDD9B-9735-4C4F-8C49-B18EFA22C10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108F666-8FCB-4D01-B5C9-2C2EC81C25E9}" type="pres">
      <dgm:prSet presAssocID="{42DEDD9B-9735-4C4F-8C49-B18EFA22C10B}" presName="negativeSpace" presStyleCnt="0"/>
      <dgm:spPr/>
    </dgm:pt>
    <dgm:pt modelId="{65A5655C-D67A-459F-82CC-8282CDCB7982}" type="pres">
      <dgm:prSet presAssocID="{42DEDD9B-9735-4C4F-8C49-B18EFA22C10B}" presName="childText" presStyleLbl="conFgAcc1" presStyleIdx="1" presStyleCnt="3">
        <dgm:presLayoutVars>
          <dgm:bulletEnabled val="1"/>
        </dgm:presLayoutVars>
      </dgm:prSet>
      <dgm:spPr/>
    </dgm:pt>
    <dgm:pt modelId="{FA68E5A2-95C5-4CCC-B433-F9B8F6571DBA}" type="pres">
      <dgm:prSet presAssocID="{B346E118-D2BC-4F77-9811-92AB967F33BC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3"/>
      <dgm:spPr/>
    </dgm:pt>
    <dgm:pt modelId="{87E6350B-AA9F-4374-A90A-F0D4DDB30293}" type="pres">
      <dgm:prSet presAssocID="{A28C3E8F-D85D-46D1-A6A3-FB5FAF2BB3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0AAB6265-F417-4F91-9FE5-FE87BCFE79A3}" srcId="{2D3DEDF0-B9A1-4CD2-BA88-CA716FC4420C}" destId="{42DEDD9B-9735-4C4F-8C49-B18EFA22C10B}" srcOrd="1" destOrd="0" parTransId="{DB0C612B-F517-4901-9ADD-BAD771A09DC7}" sibTransId="{B346E118-D2BC-4F77-9811-92AB967F33BC}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BE21E767-A25D-4ED1-AE52-2CBB855BCA46}" type="presOf" srcId="{42DEDD9B-9735-4C4F-8C49-B18EFA22C10B}" destId="{329483E1-C2FC-4A7D-9D85-328FBEE759F3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B6F62C7-310C-4E1D-95FF-7DD92F5A5522}" type="presOf" srcId="{42DEDD9B-9735-4C4F-8C49-B18EFA22C10B}" destId="{3B9D3B9D-444F-4D22-BDE7-598C226F4BC8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F900804D-1C22-452C-A22C-5F4D6FA3D3CB}" type="presParOf" srcId="{ACC2AE7E-59B9-49A0-BAB4-22D68AC176E7}" destId="{AFC2F045-3292-4766-B469-A9E1D074AECE}" srcOrd="4" destOrd="0" presId="urn:microsoft.com/office/officeart/2005/8/layout/list1"/>
    <dgm:cxn modelId="{F42E5FE6-4836-4333-95BC-DCA517C4C85F}" type="presParOf" srcId="{AFC2F045-3292-4766-B469-A9E1D074AECE}" destId="{329483E1-C2FC-4A7D-9D85-328FBEE759F3}" srcOrd="0" destOrd="0" presId="urn:microsoft.com/office/officeart/2005/8/layout/list1"/>
    <dgm:cxn modelId="{C74DB096-2D23-452E-A8DC-ADD3D25A3415}" type="presParOf" srcId="{AFC2F045-3292-4766-B469-A9E1D074AECE}" destId="{3B9D3B9D-444F-4D22-BDE7-598C226F4BC8}" srcOrd="1" destOrd="0" presId="urn:microsoft.com/office/officeart/2005/8/layout/list1"/>
    <dgm:cxn modelId="{873FAEA7-1D39-4581-BF6E-C22C1326D6AA}" type="presParOf" srcId="{ACC2AE7E-59B9-49A0-BAB4-22D68AC176E7}" destId="{F108F666-8FCB-4D01-B5C9-2C2EC81C25E9}" srcOrd="5" destOrd="0" presId="urn:microsoft.com/office/officeart/2005/8/layout/list1"/>
    <dgm:cxn modelId="{F1E0F5A0-436D-4303-9B90-9CBAEB5AD666}" type="presParOf" srcId="{ACC2AE7E-59B9-49A0-BAB4-22D68AC176E7}" destId="{65A5655C-D67A-459F-82CC-8282CDCB7982}" srcOrd="6" destOrd="0" presId="urn:microsoft.com/office/officeart/2005/8/layout/list1"/>
    <dgm:cxn modelId="{8734D9ED-6BD5-43D6-98A2-83900C39968A}" type="presParOf" srcId="{ACC2AE7E-59B9-49A0-BAB4-22D68AC176E7}" destId="{FA68E5A2-95C5-4CCC-B433-F9B8F6571DBA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58551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3351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22.1import </a:t>
          </a:r>
          <a:r>
            <a:rPr lang="zh-CN" altLang="en-US" sz="2000" kern="1200" dirty="0"/>
            <a:t>模块名</a:t>
          </a:r>
          <a:endParaRPr lang="zh-CN" sz="2000" kern="1200" dirty="0"/>
        </a:p>
      </dsp:txBody>
      <dsp:txXfrm>
        <a:off x="509240" y="92172"/>
        <a:ext cx="6668235" cy="532758"/>
      </dsp:txXfrm>
    </dsp:sp>
    <dsp:sp modelId="{65A5655C-D67A-459F-82CC-8282CDCB7982}">
      <dsp:nvSpPr>
        <dsp:cNvPr id="0" name=""/>
        <dsp:cNvSpPr/>
      </dsp:nvSpPr>
      <dsp:spPr>
        <a:xfrm>
          <a:off x="0" y="1265751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D3B9D-444F-4D22-BDE7-598C226F4BC8}">
      <dsp:nvSpPr>
        <dsp:cNvPr id="0" name=""/>
        <dsp:cNvSpPr/>
      </dsp:nvSpPr>
      <dsp:spPr>
        <a:xfrm>
          <a:off x="480419" y="970551"/>
          <a:ext cx="6725877" cy="590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22.2import </a:t>
          </a:r>
          <a:r>
            <a:rPr lang="zh-CN" altLang="en-US" sz="2000" kern="1200" dirty="0"/>
            <a:t>模块名 </a:t>
          </a:r>
          <a:r>
            <a:rPr lang="en-US" altLang="zh-CN" sz="2000" kern="1200" dirty="0"/>
            <a:t>as </a:t>
          </a:r>
          <a:r>
            <a:rPr lang="zh-CN" altLang="en-US" sz="2000" kern="1200" dirty="0"/>
            <a:t>别名</a:t>
          </a:r>
        </a:p>
      </dsp:txBody>
      <dsp:txXfrm>
        <a:off x="509240" y="999372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72951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77751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22.3from </a:t>
          </a:r>
          <a:r>
            <a:rPr lang="zh-CN" altLang="en-US" sz="2000" kern="1200" dirty="0"/>
            <a:t>模块名 </a:t>
          </a:r>
          <a:r>
            <a:rPr lang="en-US" altLang="zh-CN" sz="2000" kern="1200" dirty="0"/>
            <a:t>import </a:t>
          </a:r>
          <a:r>
            <a:rPr lang="zh-CN" altLang="en-US" sz="2000" kern="1200" dirty="0"/>
            <a:t>函数名</a:t>
          </a:r>
          <a:endParaRPr lang="zh-CN" sz="2000" kern="1200" dirty="0"/>
        </a:p>
      </dsp:txBody>
      <dsp:txXfrm>
        <a:off x="509240" y="1906572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-24680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083165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22.</a:t>
            </a:r>
            <a:r>
              <a:rPr lang="zh-CN" altLang="en-US" sz="5400" dirty="0">
                <a:solidFill>
                  <a:srgbClr val="C00000"/>
                </a:solidFill>
              </a:rPr>
              <a:t>模块函数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22.</a:t>
            </a:r>
            <a:r>
              <a:rPr lang="zh-CN" altLang="en-US" dirty="0"/>
              <a:t>模块函数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2740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22.1 import </a:t>
            </a:r>
            <a:r>
              <a:rPr lang="zh-CN" altLang="en-US" dirty="0"/>
              <a:t>模块名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22.</a:t>
            </a:r>
            <a:r>
              <a:rPr lang="zh-CN" altLang="en-US" dirty="0"/>
              <a:t>模块函数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math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math.sin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(1.5)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0.9974949866040544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22.1 import </a:t>
            </a:r>
            <a:r>
              <a:rPr lang="zh-CN" altLang="en-US" dirty="0"/>
              <a:t>模块名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22.</a:t>
            </a:r>
            <a:r>
              <a:rPr lang="zh-CN" altLang="en-US" dirty="0"/>
              <a:t>模块函数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3604399"/>
            <a:chOff x="975335" y="2003854"/>
            <a:chExt cx="9116770" cy="3604399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cos(1.5)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7"/>
              <a:ext cx="7992211" cy="277012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---------------------------------------------------------------------------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Traceback (most recent call last)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&lt;ipython-input-3-edeaf624fe76&gt; in &lt;module&gt;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1 cos(1.5)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name 'cos' is not defined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22.1 import </a:t>
            </a:r>
            <a:r>
              <a:rPr lang="zh-CN" altLang="en-US" dirty="0"/>
              <a:t>模块名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22.</a:t>
            </a:r>
            <a:r>
              <a:rPr lang="zh-CN" altLang="en-US" dirty="0"/>
              <a:t>模块函数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5"/>
            <a:chOff x="975335" y="2003854"/>
            <a:chExt cx="9116770" cy="1425145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math.cos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(1.5)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7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0.0707372016677029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22.2 import </a:t>
            </a:r>
            <a:r>
              <a:rPr lang="zh-CN" altLang="en-US" dirty="0"/>
              <a:t>模块名 </a:t>
            </a:r>
            <a:r>
              <a:rPr lang="en-US" altLang="zh-CN" dirty="0"/>
              <a:t>as </a:t>
            </a:r>
            <a:r>
              <a:rPr lang="zh-CN" altLang="en-US" dirty="0"/>
              <a:t>别名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22.</a:t>
            </a:r>
            <a:r>
              <a:rPr lang="zh-CN" altLang="en-US" dirty="0"/>
              <a:t>模块函数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math as mt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mt.sin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(1.5)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0.9974949866040544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22.3 from </a:t>
            </a:r>
            <a:r>
              <a:rPr lang="zh-CN" altLang="en-US" dirty="0"/>
              <a:t>模块名 </a:t>
            </a:r>
            <a:r>
              <a:rPr lang="en-US" altLang="zh-CN" dirty="0"/>
              <a:t>import </a:t>
            </a:r>
            <a:r>
              <a:rPr lang="zh-CN" altLang="en-US" dirty="0"/>
              <a:t>函数名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22.</a:t>
            </a:r>
            <a:r>
              <a:rPr lang="zh-CN" altLang="en-US" dirty="0"/>
              <a:t>模块函数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from math import cos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cos(1.5)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0.0707372016677029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/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from math import sin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sin(1.5)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0.9974949866040544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22.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模块函数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3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927</Words>
  <Application>WPS 演示</Application>
  <PresentationFormat>宽屏</PresentationFormat>
  <Paragraphs>122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22.模块函数</vt:lpstr>
      <vt:lpstr>本章内容提要</vt:lpstr>
      <vt:lpstr>22.1 import 模块名</vt:lpstr>
      <vt:lpstr>22.1 import 模块名</vt:lpstr>
      <vt:lpstr>22.1 import 模块名</vt:lpstr>
      <vt:lpstr>22.2 import 模块名 as 别名</vt:lpstr>
      <vt:lpstr>22.3 from 模块名 import 函数名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1537</cp:revision>
  <cp:lastPrinted>2017-07-17T10:18:00Z</cp:lastPrinted>
  <dcterms:created xsi:type="dcterms:W3CDTF">2007-03-02T11:26:00Z</dcterms:created>
  <dcterms:modified xsi:type="dcterms:W3CDTF">2021-10-07T08:01:08Z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213924AED430459E9EBAAD55DF3CA526</vt:lpwstr>
  </property>
  <property fmtid="{D5CDD505-2E9C-101B-9397-08002B2CF9AE}" pid="3" name="KSOProductBuildVer">
    <vt:lpwstr>2052-11.1.0.10938</vt:lpwstr>
  </property>
</Properties>
</file>