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3" r:id="rId5"/>
    <p:sldId id="841" r:id="rId6"/>
    <p:sldId id="845" r:id="rId7"/>
    <p:sldId id="854" r:id="rId8"/>
    <p:sldId id="855" r:id="rId9"/>
    <p:sldId id="860" r:id="rId10"/>
    <p:sldId id="861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E3E"/>
    <a:srgbClr val="EDCDCB"/>
    <a:srgbClr val="F1EEF4"/>
    <a:srgbClr val="AB0000"/>
    <a:srgbClr val="CC0000"/>
    <a:srgbClr val="A9CDCB"/>
    <a:srgbClr val="D1EBF1"/>
    <a:srgbClr val="EBF1DE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dirty="0"/>
            <a:t>24.1 </a:t>
          </a:r>
          <a:r>
            <a:rPr lang="en-US" altLang="zh-CN" dirty="0"/>
            <a:t>lambda</a:t>
          </a:r>
          <a:r>
            <a:rPr lang="zh-CN" altLang="en-US" dirty="0"/>
            <a:t>函数的定义方法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dirty="0"/>
            <a:t>24.2 lambda</a:t>
          </a:r>
          <a:r>
            <a:rPr lang="zh-CN" altLang="en-US" dirty="0"/>
            <a:t>函数</a:t>
          </a:r>
          <a:r>
            <a:rPr lang="zh-CN" dirty="0"/>
            <a:t>的</a:t>
          </a:r>
          <a:r>
            <a:rPr lang="zh-CN" altLang="en-US" dirty="0"/>
            <a:t>调用</a:t>
          </a:r>
          <a:r>
            <a:rPr lang="zh-CN" dirty="0"/>
            <a:t>方法</a:t>
          </a:r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1222937"/>
          <a:ext cx="960839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62057"/>
          <a:ext cx="6725877" cy="1121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24.1 </a:t>
          </a:r>
          <a:r>
            <a:rPr lang="en-US" altLang="zh-CN" sz="3800" kern="1200" dirty="0"/>
            <a:t>lambda</a:t>
          </a:r>
          <a:r>
            <a:rPr lang="zh-CN" altLang="en-US" sz="3800" kern="1200" dirty="0"/>
            <a:t>函数的定义方法</a:t>
          </a:r>
          <a:endParaRPr lang="zh-CN" sz="3800" kern="1200" dirty="0"/>
        </a:p>
      </dsp:txBody>
      <dsp:txXfrm>
        <a:off x="535179" y="716817"/>
        <a:ext cx="6616357" cy="1012240"/>
      </dsp:txXfrm>
    </dsp:sp>
    <dsp:sp modelId="{AD17FCC9-9640-4BB4-87DF-C676D0600FF9}">
      <dsp:nvSpPr>
        <dsp:cNvPr id="0" name=""/>
        <dsp:cNvSpPr/>
      </dsp:nvSpPr>
      <dsp:spPr>
        <a:xfrm>
          <a:off x="0" y="2946618"/>
          <a:ext cx="960839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385738"/>
          <a:ext cx="6725877" cy="1121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24.2 lambda</a:t>
          </a:r>
          <a:r>
            <a:rPr lang="zh-CN" altLang="en-US" sz="3800" kern="1200" dirty="0"/>
            <a:t>函数</a:t>
          </a:r>
          <a:r>
            <a:rPr lang="zh-CN" sz="3800" kern="1200" dirty="0"/>
            <a:t>的</a:t>
          </a:r>
          <a:r>
            <a:rPr lang="zh-CN" altLang="en-US" sz="3800" kern="1200" dirty="0"/>
            <a:t>调用</a:t>
          </a:r>
          <a:r>
            <a:rPr lang="zh-CN" sz="3800" kern="1200" dirty="0"/>
            <a:t>方法</a:t>
          </a:r>
        </a:p>
      </dsp:txBody>
      <dsp:txXfrm>
        <a:off x="535179" y="2440498"/>
        <a:ext cx="6616357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8667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24. lambda</a:t>
            </a:r>
            <a:r>
              <a:rPr lang="zh-CN" altLang="en-US" sz="5400" dirty="0">
                <a:solidFill>
                  <a:srgbClr val="C00000"/>
                </a:solidFill>
              </a:rPr>
              <a:t>函数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25. lambda</a:t>
            </a:r>
            <a:r>
              <a:rPr lang="zh-CN" altLang="en-US"/>
              <a:t>函数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24.1 </a:t>
            </a:r>
            <a:r>
              <a:rPr lang="en-US" altLang="zh-CN" b="0" dirty="0"/>
              <a:t>lambda</a:t>
            </a:r>
            <a:r>
              <a:rPr lang="zh-CN" altLang="en-US" b="0" dirty="0"/>
              <a:t>函数的定义方法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9"/>
            <a:ext cx="7992211" cy="1318156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s-ES" altLang="zh-CN" sz="2400" b="1">
                <a:solidFill>
                  <a:schemeClr val="tx1"/>
                </a:solidFill>
              </a:rPr>
              <a:t>x=2</a:t>
            </a:r>
            <a:endParaRPr lang="es-ES" altLang="zh-CN" sz="2400" b="1">
              <a:solidFill>
                <a:schemeClr val="tx1"/>
              </a:solidFill>
            </a:endParaRPr>
          </a:p>
          <a:p>
            <a:pPr lvl="0"/>
            <a:r>
              <a:rPr lang="es-ES" altLang="zh-CN" sz="2400" b="1">
                <a:solidFill>
                  <a:schemeClr val="tx1"/>
                </a:solidFill>
              </a:rPr>
              <a:t>y= lambda x:x+3</a:t>
            </a:r>
            <a:endParaRPr lang="es-ES" altLang="zh-CN" sz="2400" b="1">
              <a:solidFill>
                <a:schemeClr val="tx1"/>
              </a:solidFill>
            </a:endParaRPr>
          </a:p>
          <a:p>
            <a:pPr lvl="0"/>
            <a:r>
              <a:rPr lang="es-ES" altLang="zh-CN" sz="2400" b="1">
                <a:solidFill>
                  <a:schemeClr val="tx1"/>
                </a:solidFill>
              </a:rPr>
              <a:t>y(2)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3086973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3029774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5" y="41342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4077072"/>
            <a:ext cx="7992211" cy="153422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x=2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def myfunc(x):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  return x+3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myfunc(2)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5" y="564643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558924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t>24. lambda函数</a:t>
            </a: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24.2 </a:t>
            </a:r>
            <a:r>
              <a:rPr lang="en-US" altLang="zh-CN" b="0" dirty="0"/>
              <a:t>lambda</a:t>
            </a:r>
            <a:r>
              <a:rPr lang="zh-CN" altLang="en-US" b="0" dirty="0"/>
              <a:t>函数的调用方法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8300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772815"/>
            <a:ext cx="7992211" cy="92129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err="1">
                <a:solidFill>
                  <a:schemeClr val="tx1"/>
                </a:solidFill>
              </a:rPr>
              <a:t>MyList</a:t>
            </a:r>
            <a:r>
              <a:rPr lang="en-US" altLang="zh-CN" sz="2400" b="1">
                <a:solidFill>
                  <a:schemeClr val="tx1"/>
                </a:solidFill>
              </a:rPr>
              <a:t> = [1,2,3,4,5,6,7,8,9,10]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filter(lambda x: x % 3 == 0, </a:t>
            </a:r>
            <a:r>
              <a:rPr lang="en-US" altLang="zh-CN" sz="2400" b="1" err="1">
                <a:solidFill>
                  <a:schemeClr val="tx1"/>
                </a:solidFill>
              </a:rPr>
              <a:t>MyList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82331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76612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&lt;filter at 0xb656ac27f0&gt;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5" y="4012673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44334" y="3955474"/>
            <a:ext cx="7992211" cy="59087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list(filter(lambda x: x % 3 == 0, </a:t>
            </a:r>
            <a:r>
              <a:rPr lang="en-US" altLang="zh-CN" sz="2400" b="1" err="1">
                <a:solidFill>
                  <a:schemeClr val="tx1"/>
                </a:solidFill>
              </a:rPr>
              <a:t>MyList</a:t>
            </a:r>
            <a:r>
              <a:rPr lang="en-US" altLang="zh-CN" sz="2400" b="1">
                <a:solidFill>
                  <a:schemeClr val="tx1"/>
                </a:solidFill>
              </a:rPr>
              <a:t>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19775" y="463832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334" y="4581128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 6, 9]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t>24. lambda函数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24.2 </a:t>
            </a:r>
            <a:r>
              <a:rPr lang="en-US" altLang="zh-CN" b="0" dirty="0"/>
              <a:t>lambda</a:t>
            </a:r>
            <a:r>
              <a:rPr lang="zh-CN" altLang="en-US" b="0" dirty="0"/>
              <a:t>函数的调用方法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23651" y="209695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48210" y="2039752"/>
            <a:ext cx="7992211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sv-SE" altLang="zh-CN" sz="2400" b="1">
                <a:solidFill>
                  <a:schemeClr val="tx1"/>
                </a:solidFill>
              </a:rPr>
              <a:t>list(map(lambda x: x * 2, MyList))</a:t>
            </a:r>
            <a:r>
              <a:rPr lang="en-US" altLang="zh-CN" sz="2400"/>
              <a:t>)</a:t>
            </a:r>
            <a:endParaRPr lang="zh-CN" altLang="zh-CN" sz="2400"/>
          </a:p>
        </p:txBody>
      </p:sp>
      <p:sp>
        <p:nvSpPr>
          <p:cNvPr id="36" name="文本框 35"/>
          <p:cNvSpPr txBox="1"/>
          <p:nvPr/>
        </p:nvSpPr>
        <p:spPr>
          <a:xfrm>
            <a:off x="1018497" y="2751311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43056" y="2694112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 4, 6, 8, 10, 12, 14, 16, 18, 20]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8497" y="394066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43056" y="3883466"/>
            <a:ext cx="7992211" cy="826870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functools import reduce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reduce(lambda x, y: x + y, MyList)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18497" y="4767535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Out[6]: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43056" y="471033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24. lambda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24.2 </a:t>
            </a:r>
            <a:r>
              <a:rPr lang="en-US" altLang="zh-CN" b="0" dirty="0"/>
              <a:t>lambda</a:t>
            </a:r>
            <a:r>
              <a:rPr lang="zh-CN" altLang="en-US" b="0" dirty="0"/>
              <a:t>函数的调用方法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type(1)</a:t>
              </a:r>
              <a:endParaRPr lang="zh-CN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type(1.2)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type(True</a:t>
              </a:r>
              <a:r>
                <a:rPr lang="en-US" altLang="zh-CN" sz="2400"/>
                <a:t>)</a:t>
              </a:r>
              <a:endParaRPr lang="zh-CN" altLang="zh-CN" sz="2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</a:t>
            </a:r>
            <a:r>
              <a:t>24. lambda函数</a:t>
            </a: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24.2 </a:t>
            </a:r>
            <a:r>
              <a:rPr lang="en-US" altLang="zh-CN" b="0" dirty="0"/>
              <a:t>lambda</a:t>
            </a:r>
            <a:r>
              <a:rPr lang="zh-CN" altLang="en-US" b="0" dirty="0"/>
              <a:t>函数的调用方法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type(1)</a:t>
              </a:r>
              <a:endParaRPr lang="zh-CN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type(1.2)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type(True</a:t>
              </a:r>
              <a:r>
                <a:rPr lang="en-US" altLang="zh-CN" sz="2400"/>
                <a:t>)</a:t>
              </a:r>
              <a:endParaRPr lang="zh-CN" altLang="zh-CN" sz="2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lang="zh-CN" altLang="en-US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t>24. lambda函数</a:t>
            </a: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t>24. lambda函数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t>第二篇 Python基础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1005</Words>
  <Application>WPS 演示</Application>
  <PresentationFormat>宽屏</PresentationFormat>
  <Paragraphs>169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24. lambda函数</vt:lpstr>
      <vt:lpstr>本章内容提要</vt:lpstr>
      <vt:lpstr>24.1 lambda函数的定义方法</vt:lpstr>
      <vt:lpstr>24.2 lambda函数的调用方法</vt:lpstr>
      <vt:lpstr>24.2 lambda函数的调用方法</vt:lpstr>
      <vt:lpstr>24.2 lambda函数的调用方法</vt:lpstr>
      <vt:lpstr>24.2 lambda函数的调用方法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1543</cp:revision>
  <cp:lastPrinted>2017-07-17T10:18:00Z</cp:lastPrinted>
  <dcterms:created xsi:type="dcterms:W3CDTF">2007-03-02T11:26:00Z</dcterms:created>
  <dcterms:modified xsi:type="dcterms:W3CDTF">2021-10-07T08:01:26Z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19816037EB02498DB44779C5209FBA4C</vt:lpwstr>
  </property>
  <property fmtid="{D5CDD505-2E9C-101B-9397-08002B2CF9AE}" pid="3" name="KSOProductBuildVer">
    <vt:lpwstr>2052-11.1.0.10938</vt:lpwstr>
  </property>
</Properties>
</file>