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842" r:id="rId3"/>
    <p:sldId id="853" r:id="rId5"/>
    <p:sldId id="841" r:id="rId6"/>
    <p:sldId id="854" r:id="rId7"/>
    <p:sldId id="855" r:id="rId8"/>
    <p:sldId id="856" r:id="rId9"/>
    <p:sldId id="846" r:id="rId10"/>
    <p:sldId id="797" r:id="rId11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63" y="123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25.1</a:t>
          </a:r>
          <a:r>
            <a:rPr lang="zh-CN" altLang="en-US" dirty="0"/>
            <a:t>可迭代对象与迭代器</a:t>
          </a:r>
          <a:endParaRPr lang="zh-CN" dirty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25.2</a:t>
          </a:r>
          <a:r>
            <a:rPr lang="zh-CN" altLang="en-US" dirty="0"/>
            <a:t>生成器与迭代器</a:t>
          </a:r>
          <a:endParaRPr lang="zh-CN" dirty="0"/>
        </a:p>
      </dgm:t>
    </dgm:pt>
    <dgm:pt modelId="{7DE52E51-8CAB-45CC-98CF-C0B0F0BA2BEC}" cxnId="{DB08EC71-EF56-48F8-A5C5-A27D5218C5E6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DB08EC71-EF56-48F8-A5C5-A27D5218C5E6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2"/>
      <dgm:spPr/>
    </dgm:pt>
    <dgm:pt modelId="{FFD53BA8-45B8-48D7-839D-F63881906C2D}" type="pres">
      <dgm:prSet presAssocID="{4A6CFA20-D504-4C11-9666-95A21ED3E06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2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2"/>
      <dgm:spPr/>
    </dgm:pt>
    <dgm:pt modelId="{F0E83ED0-3189-4ABA-A665-B109CE1D0191}" type="pres">
      <dgm:prSet presAssocID="{07FD02D3-E7E6-438A-89AC-27845D67F8A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08095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12895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25.1</a:t>
          </a:r>
          <a:r>
            <a:rPr lang="zh-CN" altLang="en-US" sz="2000" kern="1200" dirty="0"/>
            <a:t>可迭代对象与迭代器</a:t>
          </a:r>
          <a:endParaRPr lang="zh-CN" sz="2000" kern="1200" dirty="0"/>
        </a:p>
      </dsp:txBody>
      <dsp:txXfrm>
        <a:off x="509240" y="41716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15295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20095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25.2</a:t>
          </a:r>
          <a:r>
            <a:rPr lang="zh-CN" altLang="en-US" sz="2000" kern="1200" dirty="0"/>
            <a:t>生成器与迭代器</a:t>
          </a:r>
          <a:endParaRPr lang="zh-CN" sz="2000" kern="1200" dirty="0"/>
        </a:p>
      </dsp:txBody>
      <dsp:txXfrm>
        <a:off x="509240" y="948916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-24680" y="6592094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171430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25.</a:t>
            </a:r>
            <a:r>
              <a:rPr lang="zh-CN" altLang="en-US" sz="5400" dirty="0">
                <a:solidFill>
                  <a:srgbClr val="C00000"/>
                </a:solidFill>
              </a:rPr>
              <a:t>迭代器与生成器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20.</a:t>
            </a:r>
            <a:r>
              <a:rPr lang="zh-CN" altLang="en-US" dirty="0"/>
              <a:t>迭代器与生成器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1732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25.1 </a:t>
            </a:r>
            <a:r>
              <a:rPr lang="zh-CN" altLang="en-US" dirty="0"/>
              <a:t>可迭代对象与迭代器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dirty="0"/>
              <a:t>25.迭代器与生成器</a:t>
            </a:r>
            <a:endParaRPr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3604400"/>
            <a:chOff x="1019775" y="1696808"/>
            <a:chExt cx="9116770" cy="36044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=[1,2,3,4,5]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next(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24482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Traceback (most recent call last)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&lt;ipython-input-2-789ab70bd3d5&gt; in &lt;module&gt;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1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myList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=[1,2,3,4,5]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2 next(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myList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'list' object is not an iterator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019775" y="3005636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25.1 </a:t>
            </a:r>
            <a:r>
              <a:rPr lang="zh-CN" altLang="en-US" dirty="0"/>
              <a:t>可迭代对象与迭代器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dirty="0"/>
              <a:t>25.迭代器与生成器</a:t>
            </a:r>
            <a:endParaRPr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3028336"/>
            <a:chOff x="1019775" y="1696808"/>
            <a:chExt cx="9116770" cy="3028336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myIterator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iter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print(next(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myIterator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print(next(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myIterator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print(next(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myIterator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342184"/>
              <a:ext cx="7992211" cy="13829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127090" y="3357426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25.2 </a:t>
            </a:r>
            <a:r>
              <a:rPr lang="zh-CN" altLang="en-US" dirty="0"/>
              <a:t>生成器与迭代器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dirty="0"/>
              <a:t>25.迭代器与生成器</a:t>
            </a:r>
            <a:endParaRPr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573368"/>
            <a:chOff x="1019775" y="1696808"/>
            <a:chExt cx="9116770" cy="1573368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myGen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x=range(1,11)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x: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    yield  i+2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19775" y="3861048"/>
            <a:ext cx="9116770" cy="1425146"/>
            <a:chOff x="975335" y="2003854"/>
            <a:chExt cx="9116770" cy="1425146"/>
          </a:xfrm>
        </p:grpSpPr>
        <p:sp>
          <p:nvSpPr>
            <p:cNvPr id="10" name="文本框 9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myGen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&lt;generator object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myGen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at 0x0000029C801734C0&gt;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25.2 </a:t>
            </a:r>
            <a:r>
              <a:rPr lang="zh-CN" altLang="en-US" dirty="0"/>
              <a:t>生成器与迭代器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dirty="0"/>
              <a:t>25.迭代器与生成器</a:t>
            </a:r>
            <a:endParaRPr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da-DK" altLang="zh-CN" sz="2400" b="1" dirty="0">
                  <a:solidFill>
                    <a:schemeClr val="tx1"/>
                  </a:solidFill>
                </a:rPr>
                <a:t>for x in myGen():</a:t>
              </a:r>
              <a:endParaRPr lang="da-DK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da-DK" altLang="zh-CN" sz="2400" b="1" dirty="0">
                  <a:solidFill>
                    <a:schemeClr val="tx1"/>
                  </a:solidFill>
                </a:rPr>
                <a:t>    print(x,end=",")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3,4,5,6,7,8,9,10,11,12,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25.迭代器与生成器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5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9" name="文本框 8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4" name="图片 1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25" name="文本框 24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7" name="组合 26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30" name="图片 29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896</Words>
  <Application>WPS 演示</Application>
  <PresentationFormat>宽屏</PresentationFormat>
  <Paragraphs>110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25.迭代器与生成器</vt:lpstr>
      <vt:lpstr>本章内容提要</vt:lpstr>
      <vt:lpstr>25.1 可迭代对象与迭代器</vt:lpstr>
      <vt:lpstr>25.1 可迭代对象与迭代器</vt:lpstr>
      <vt:lpstr>25.2 生成器与迭代器</vt:lpstr>
      <vt:lpstr>25.2 生成器与迭代器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1544</cp:revision>
  <cp:lastPrinted>2017-07-17T10:18:00Z</cp:lastPrinted>
  <dcterms:created xsi:type="dcterms:W3CDTF">2007-03-02T11:26:00Z</dcterms:created>
  <dcterms:modified xsi:type="dcterms:W3CDTF">2021-10-07T08:01:44Z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7C66609B237B401AACBD23BAA2AB886B</vt:lpwstr>
  </property>
  <property fmtid="{D5CDD505-2E9C-101B-9397-08002B2CF9AE}" pid="3" name="KSOProductBuildVer">
    <vt:lpwstr>2052-11.1.0.10938</vt:lpwstr>
  </property>
</Properties>
</file>