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842" r:id="rId3"/>
    <p:sldId id="859" r:id="rId5"/>
    <p:sldId id="858" r:id="rId6"/>
    <p:sldId id="856" r:id="rId7"/>
    <p:sldId id="862" r:id="rId8"/>
    <p:sldId id="863" r:id="rId9"/>
    <p:sldId id="797" r:id="rId10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/>
            <a:t>26.1 </a:t>
          </a:r>
          <a:r>
            <a:rPr lang="zh-CN" altLang="en-US"/>
            <a:t>导入与用法</a:t>
          </a:r>
          <a:endParaRPr lang="zh-CN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/>
            <a:t>26.2 </a:t>
          </a:r>
          <a:r>
            <a:rPr lang="zh-CN" altLang="en-US"/>
            <a:t>查看内置模块清单的方法</a:t>
          </a:r>
          <a:endParaRPr lang="zh-CN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1278738"/>
          <a:ext cx="960839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747377"/>
          <a:ext cx="6725877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26.1 </a:t>
          </a:r>
          <a:r>
            <a:rPr lang="zh-CN" altLang="en-US" sz="3600" kern="1200"/>
            <a:t>导入与用法</a:t>
          </a:r>
          <a:endParaRPr lang="zh-CN" sz="3600" kern="1200"/>
        </a:p>
      </dsp:txBody>
      <dsp:txXfrm>
        <a:off x="532297" y="799255"/>
        <a:ext cx="6622121" cy="958964"/>
      </dsp:txXfrm>
    </dsp:sp>
    <dsp:sp modelId="{AD17FCC9-9640-4BB4-87DF-C676D0600FF9}">
      <dsp:nvSpPr>
        <dsp:cNvPr id="0" name=""/>
        <dsp:cNvSpPr/>
      </dsp:nvSpPr>
      <dsp:spPr>
        <a:xfrm>
          <a:off x="0" y="2911698"/>
          <a:ext cx="960839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2380337"/>
          <a:ext cx="6725877" cy="10627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26.2 </a:t>
          </a:r>
          <a:r>
            <a:rPr lang="zh-CN" altLang="en-US" sz="3600" kern="1200"/>
            <a:t>查看内置模块清单的方法</a:t>
          </a:r>
          <a:endParaRPr lang="zh-CN" sz="3600" kern="1200"/>
        </a:p>
      </dsp:txBody>
      <dsp:txXfrm>
        <a:off x="532297" y="2432215"/>
        <a:ext cx="6622121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167620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26. </a:t>
            </a:r>
            <a:r>
              <a:rPr lang="zh-CN" altLang="en-US" sz="5400">
                <a:solidFill>
                  <a:srgbClr val="C00000"/>
                </a:solidFill>
              </a:rPr>
              <a:t>模块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26. </a:t>
            </a:r>
            <a:r>
              <a:rPr lang="zh-CN" altLang="en-US"/>
              <a:t>模块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26.1 </a:t>
            </a:r>
            <a:r>
              <a:rPr lang="zh-CN" altLang="en-US" b="0"/>
              <a:t>导入与用法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696808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math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math.sin(1.5)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531083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0.9974949866040544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19774" y="3477996"/>
            <a:ext cx="9252689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>
                  <a:solidFill>
                    <a:schemeClr val="tx1"/>
                  </a:solidFill>
                </a:rPr>
                <a:t>cos(1.5)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endPara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26. 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79901" y="4000996"/>
            <a:ext cx="8424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                              raceback (most recent call last)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&lt;ipython-input-2-25c1f7923f0b&gt; in &lt;module&gt;()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----&gt; 1 cos(1.5) #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报错，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'cos' is not defined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NameError: name 'cos' is not defined</a:t>
            </a:r>
            <a:endParaRPr lang="zh-CN" altLang="en-US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9775" y="4752521"/>
            <a:ext cx="12322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26.1 </a:t>
            </a:r>
            <a:r>
              <a:rPr lang="zh-CN" altLang="en-US" b="0"/>
              <a:t>导入与用法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math as mt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mt.sin(1.5)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80830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Out[3]: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751107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0.9974949866040544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19774" y="391135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1099" y="3854154"/>
            <a:ext cx="8111364" cy="906282"/>
          </a:xfrm>
          <a:prstGeom prst="rect">
            <a:avLst/>
          </a:prstGeom>
          <a:solidFill>
            <a:schemeClr val="accent4">
              <a:lumMod val="75000"/>
              <a:alpha val="13000"/>
            </a:scheme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math import cos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cos(1.5) 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61099" y="4688428"/>
            <a:ext cx="8111364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26. 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9775" y="4983559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4334" y="4926360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0.0707372016677029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/>
              <a:t>26.2 </a:t>
            </a:r>
            <a:r>
              <a:rPr lang="zh-CN" altLang="en-US" b="0"/>
              <a:t>查看内置模块清单的方法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▼第二篇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sys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sys.builtin_module_names</a:t>
            </a:r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9775" y="2808306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Out[5]: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4334" y="2751106"/>
            <a:ext cx="7992211" cy="35582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('_ast',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'_bisect',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'_blake2',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'_codecs',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'_codecs_cn',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'_codecs_hk',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'zipimport',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'zlib')</a:t>
            </a:r>
            <a:endParaRPr lang="zh-CN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26. </a:t>
            </a:r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26. </a:t>
            </a:r>
            <a:r>
              <a:rPr lang="zh-CN" altLang="en-US">
                <a:sym typeface="+mn-ea"/>
              </a:rPr>
              <a:t>模块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▼第一篇 </a:t>
            </a:r>
            <a:r>
              <a:rPr lang="en-US" altLang="zh-CN"/>
              <a:t>Python</a:t>
            </a:r>
            <a:r>
              <a:rPr lang="zh-CN" altLang="en-US"/>
              <a:t>基础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904</Words>
  <Application>WPS 演示</Application>
  <PresentationFormat>宽屏</PresentationFormat>
  <Paragraphs>111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26. 模块</vt:lpstr>
      <vt:lpstr>本章内容提要</vt:lpstr>
      <vt:lpstr>26.1 导入与用法</vt:lpstr>
      <vt:lpstr>26.1 导入与用法</vt:lpstr>
      <vt:lpstr>26.2 查看内置模块清单的方法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1551</cp:revision>
  <cp:lastPrinted>2017-07-17T10:18:00Z</cp:lastPrinted>
  <dcterms:created xsi:type="dcterms:W3CDTF">2007-03-02T11:26:00Z</dcterms:created>
  <dcterms:modified xsi:type="dcterms:W3CDTF">2021-10-07T08:01:19Z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F0AE96358DF540F4A1546625E7137E62</vt:lpwstr>
  </property>
  <property fmtid="{D5CDD505-2E9C-101B-9397-08002B2CF9AE}" pid="3" name="KSOProductBuildVer">
    <vt:lpwstr>2052-11.1.0.10938</vt:lpwstr>
  </property>
</Properties>
</file>