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42" r:id="rId3"/>
    <p:sldId id="859" r:id="rId5"/>
    <p:sldId id="858" r:id="rId6"/>
    <p:sldId id="862" r:id="rId7"/>
    <p:sldId id="863" r:id="rId8"/>
    <p:sldId id="865" r:id="rId9"/>
    <p:sldId id="866" r:id="rId10"/>
    <p:sldId id="864" r:id="rId11"/>
    <p:sldId id="797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b="0"/>
            <a:t>29.1 </a:t>
          </a:r>
          <a:r>
            <a:rPr lang="en-US" b="0" i="0"/>
            <a:t>try/except/finally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0"/>
            <a:t>29.2 </a:t>
          </a:r>
          <a:r>
            <a:rPr lang="zh-CN" altLang="en-US" b="0" i="0"/>
            <a:t>异常信息的显示模式</a:t>
          </a:r>
          <a:endParaRPr lang="zh-CN" b="0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437F496D-FC93-4AFA-BC42-4B0E949071AC}">
      <dgm:prSet/>
      <dgm:spPr/>
      <dgm:t>
        <a:bodyPr/>
        <a:lstStyle/>
        <a:p>
          <a:r>
            <a:rPr lang="en-US" altLang="zh-CN" b="0" i="0"/>
            <a:t>29.3 </a:t>
          </a:r>
          <a:r>
            <a:rPr lang="zh-CN" altLang="en-US" b="0" i="0"/>
            <a:t>断言</a:t>
          </a:r>
          <a:endParaRPr lang="zh-CN" b="0"/>
        </a:p>
      </dgm:t>
    </dgm:pt>
    <dgm:pt modelId="{770ECDD7-1CA4-4D35-A2CE-3BE7AB4AB051}" cxnId="{2E1EB63F-FBFF-4C49-A72A-F55A9C3E39D9}" type="parTrans">
      <dgm:prSet/>
      <dgm:spPr/>
      <dgm:t>
        <a:bodyPr/>
        <a:lstStyle/>
        <a:p>
          <a:endParaRPr lang="zh-CN" altLang="en-US"/>
        </a:p>
      </dgm:t>
    </dgm:pt>
    <dgm:pt modelId="{A9A6F21B-247F-45C1-9597-F2CF1E8C3411}" cxnId="{2E1EB63F-FBFF-4C49-A72A-F55A9C3E39D9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/>
    </dgm:pt>
    <dgm:pt modelId="{A236FCA7-63A6-4F18-891A-6D49874FF246}" type="pres">
      <dgm:prSet presAssocID="{CB206672-2423-4C3D-AEBB-8A81ECD7041D}" presName="spaceBetweenRectangles" presStyleCnt="0"/>
      <dgm:spPr/>
    </dgm:pt>
    <dgm:pt modelId="{6CAAD200-6B13-4D73-BE7C-7579583BC680}" type="pres">
      <dgm:prSet presAssocID="{437F496D-FC93-4AFA-BC42-4B0E949071AC}" presName="parentLin" presStyleCnt="0"/>
      <dgm:spPr/>
    </dgm:pt>
    <dgm:pt modelId="{98543128-3874-433F-9A1D-590964E55435}" type="pres">
      <dgm:prSet presAssocID="{437F496D-FC93-4AFA-BC42-4B0E949071AC}" presName="parentLeftMargin" presStyleLbl="node1" presStyleIdx="1" presStyleCnt="3"/>
      <dgm:spPr/>
    </dgm:pt>
    <dgm:pt modelId="{320BA1D2-03F8-4D10-9A99-596A91AD2187}" type="pres">
      <dgm:prSet presAssocID="{437F496D-FC93-4AFA-BC42-4B0E949071A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C29E89-4D82-40C0-809C-E01D020C2947}" type="pres">
      <dgm:prSet presAssocID="{437F496D-FC93-4AFA-BC42-4B0E949071AC}" presName="negativeSpace" presStyleCnt="0"/>
      <dgm:spPr/>
    </dgm:pt>
    <dgm:pt modelId="{A441FE2E-AE30-4EBC-88AD-1022D3DC175F}" type="pres">
      <dgm:prSet presAssocID="{437F496D-FC93-4AFA-BC42-4B0E949071A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E1EB63F-FBFF-4C49-A72A-F55A9C3E39D9}" srcId="{2D3DEDF0-B9A1-4CD2-BA88-CA716FC4420C}" destId="{437F496D-FC93-4AFA-BC42-4B0E949071AC}" srcOrd="2" destOrd="0" parTransId="{770ECDD7-1CA4-4D35-A2CE-3BE7AB4AB051}" sibTransId="{A9A6F21B-247F-45C1-9597-F2CF1E8C3411}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D91B927A-3386-4456-9FAF-0AA6A39C915A}" type="presOf" srcId="{437F496D-FC93-4AFA-BC42-4B0E949071AC}" destId="{320BA1D2-03F8-4D10-9A99-596A91AD2187}" srcOrd="1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0311C3AD-C087-4B4F-BE26-34F283DF0F0A}" type="presOf" srcId="{437F496D-FC93-4AFA-BC42-4B0E949071AC}" destId="{98543128-3874-433F-9A1D-590964E55435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FE186DF2-C034-494A-8AC6-240693774517}" type="presParOf" srcId="{ACC2AE7E-59B9-49A0-BAB4-22D68AC176E7}" destId="{A236FCA7-63A6-4F18-891A-6D49874FF246}" srcOrd="7" destOrd="0" presId="urn:microsoft.com/office/officeart/2005/8/layout/list1"/>
    <dgm:cxn modelId="{4B0B05DC-C0DC-42F5-A0E9-9428A24DB5D0}" type="presParOf" srcId="{ACC2AE7E-59B9-49A0-BAB4-22D68AC176E7}" destId="{6CAAD200-6B13-4D73-BE7C-7579583BC680}" srcOrd="8" destOrd="0" presId="urn:microsoft.com/office/officeart/2005/8/layout/list1"/>
    <dgm:cxn modelId="{64F971E8-4BD1-4506-8209-C4D08CB3BF52}" type="presParOf" srcId="{6CAAD200-6B13-4D73-BE7C-7579583BC680}" destId="{98543128-3874-433F-9A1D-590964E55435}" srcOrd="0" destOrd="0" presId="urn:microsoft.com/office/officeart/2005/8/layout/list1"/>
    <dgm:cxn modelId="{9F5D7456-1548-4BBE-A494-7C596B53D55B}" type="presParOf" srcId="{6CAAD200-6B13-4D73-BE7C-7579583BC680}" destId="{320BA1D2-03F8-4D10-9A99-596A91AD2187}" srcOrd="1" destOrd="0" presId="urn:microsoft.com/office/officeart/2005/8/layout/list1"/>
    <dgm:cxn modelId="{CB5FAD8E-485B-4F3B-85F5-02CD386F6779}" type="presParOf" srcId="{ACC2AE7E-59B9-49A0-BAB4-22D68AC176E7}" destId="{13C29E89-4D82-40C0-809C-E01D020C2947}" srcOrd="9" destOrd="0" presId="urn:microsoft.com/office/officeart/2005/8/layout/list1"/>
    <dgm:cxn modelId="{6738E408-0BAF-4C00-9178-4E198A203F0A}" type="presParOf" srcId="{ACC2AE7E-59B9-49A0-BAB4-22D68AC176E7}" destId="{A441FE2E-AE30-4EBC-88AD-1022D3DC17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563417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1577"/>
          <a:ext cx="6725877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/>
            <a:t>29.1 </a:t>
          </a:r>
          <a:r>
            <a:rPr lang="en-US" sz="3400" b="0" i="0" kern="1200"/>
            <a:t>try/except/finally</a:t>
          </a:r>
          <a:endParaRPr lang="zh-CN" sz="3400" b="0" kern="1200"/>
        </a:p>
      </dsp:txBody>
      <dsp:txXfrm>
        <a:off x="529415" y="110573"/>
        <a:ext cx="6627885" cy="905688"/>
      </dsp:txXfrm>
    </dsp:sp>
    <dsp:sp modelId="{A4C178BF-6B80-46A6-BFA4-EE73407D0AF3}">
      <dsp:nvSpPr>
        <dsp:cNvPr id="0" name=""/>
        <dsp:cNvSpPr/>
      </dsp:nvSpPr>
      <dsp:spPr>
        <a:xfrm>
          <a:off x="0" y="2105658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80419" y="1603818"/>
          <a:ext cx="6725877" cy="10036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kern="1200"/>
            <a:t>29.2 </a:t>
          </a:r>
          <a:r>
            <a:rPr lang="zh-CN" altLang="en-US" sz="3400" b="0" i="0" kern="1200"/>
            <a:t>异常信息的显示模式</a:t>
          </a:r>
          <a:endParaRPr lang="zh-CN" sz="3400" b="0" kern="1200"/>
        </a:p>
      </dsp:txBody>
      <dsp:txXfrm>
        <a:off x="529415" y="1652814"/>
        <a:ext cx="6627885" cy="905688"/>
      </dsp:txXfrm>
    </dsp:sp>
    <dsp:sp modelId="{A441FE2E-AE30-4EBC-88AD-1022D3DC175F}">
      <dsp:nvSpPr>
        <dsp:cNvPr id="0" name=""/>
        <dsp:cNvSpPr/>
      </dsp:nvSpPr>
      <dsp:spPr>
        <a:xfrm>
          <a:off x="0" y="3647898"/>
          <a:ext cx="960839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BA1D2-03F8-4D10-9A99-596A91AD2187}">
      <dsp:nvSpPr>
        <dsp:cNvPr id="0" name=""/>
        <dsp:cNvSpPr/>
      </dsp:nvSpPr>
      <dsp:spPr>
        <a:xfrm>
          <a:off x="480419" y="3146057"/>
          <a:ext cx="6725877" cy="10036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0" i="0" kern="1200"/>
            <a:t>29.3 </a:t>
          </a:r>
          <a:r>
            <a:rPr lang="zh-CN" altLang="en-US" sz="3400" b="0" i="0" kern="1200"/>
            <a:t>断言</a:t>
          </a:r>
          <a:endParaRPr lang="zh-CN" sz="3400" b="0" kern="1200"/>
        </a:p>
      </dsp:txBody>
      <dsp:txXfrm>
        <a:off x="529415" y="3195053"/>
        <a:ext cx="6627885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24680" y="6625124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9746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29. </a:t>
            </a:r>
            <a:r>
              <a:rPr lang="zh-CN" altLang="en-US" sz="5400">
                <a:solidFill>
                  <a:srgbClr val="C00000"/>
                </a:solidFill>
              </a:rPr>
              <a:t>异常与错误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29. </a:t>
            </a:r>
            <a:r>
              <a:rPr lang="zh-CN" altLang="en-US"/>
              <a:t>异常与错误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29.1 </a:t>
            </a:r>
            <a:r>
              <a:rPr lang="en-US" altLang="zh-CN" b="0"/>
              <a:t>try/except/finally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46597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389685"/>
            <a:ext cx="8128130" cy="3770143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try: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f=open('myfile.txt','w')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while True: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s=input("</a:t>
            </a:r>
            <a:r>
              <a:rPr lang="zh-CN" altLang="en-US" sz="2400" b="1">
                <a:solidFill>
                  <a:schemeClr val="tx1"/>
                </a:solidFill>
              </a:rPr>
              <a:t>请输入</a:t>
            </a:r>
            <a:r>
              <a:rPr lang="en-US" altLang="zh-CN" sz="2400" b="1">
                <a:solidFill>
                  <a:schemeClr val="tx1"/>
                </a:solidFill>
              </a:rPr>
              <a:t>Q")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if s.upper()=='Q':break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    f.write(s+'\n')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except KeyboardInterrupt: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print("</a:t>
            </a:r>
            <a:r>
              <a:rPr lang="zh-CN" altLang="en-US" sz="2400" b="1">
                <a:solidFill>
                  <a:schemeClr val="tx1"/>
                </a:solidFill>
              </a:rPr>
              <a:t>程序中断</a:t>
            </a:r>
            <a:r>
              <a:rPr lang="en-US" altLang="zh-CN" sz="2400" b="1">
                <a:solidFill>
                  <a:schemeClr val="tx1"/>
                </a:solidFill>
              </a:rPr>
              <a:t>")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finally: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  f.close()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5229200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5172000"/>
            <a:ext cx="7992211" cy="10653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29. </a:t>
            </a:r>
            <a:r>
              <a:rPr lang="zh-CN" altLang="en-US"/>
              <a:t>异常与错误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29.2 </a:t>
            </a:r>
            <a:r>
              <a:rPr lang="zh-CN" altLang="en-US" b="0"/>
              <a:t>异常信息的显示模式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%xmode Plain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reporting mode: Plain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Traceback (most recent call last):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File "&lt;ipython-input-14-6067cb69f3f6&gt;", line 3, in &lt;module&gt;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29. </a:t>
            </a:r>
            <a:r>
              <a:rPr lang="zh-CN" altLang="en-US"/>
              <a:t>异常与错误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29.2 </a:t>
            </a:r>
            <a:r>
              <a:rPr lang="zh-CN" altLang="en-US" b="0"/>
              <a:t>异常信息的显示模式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6139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%xmode Verbose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reporting mode: Verbose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&lt;ipython-input-15-9ace4a24824c&gt;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get_ipython().magic('xmode Verbose')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x=1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x1 = undefined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29. </a:t>
            </a:r>
            <a:r>
              <a:rPr lang="zh-CN" altLang="en-US"/>
              <a:t>异常与错误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29.2 </a:t>
            </a:r>
            <a:r>
              <a:rPr lang="zh-CN" altLang="en-US" b="0"/>
              <a:t>异常信息的显示模式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6139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8128130" cy="126652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%xmode Context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x1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3270176"/>
            <a:ext cx="8560178" cy="28231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reporting mode: Context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&lt;ipython-input-12-5d9d36673da7&gt;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get_ipython().magic('xmode Context')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x=1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x1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'x1'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29. </a:t>
            </a:r>
            <a:r>
              <a:rPr lang="zh-CN" altLang="en-US"/>
              <a:t>异常与错误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29.3 </a:t>
            </a:r>
            <a:r>
              <a:rPr lang="zh-CN" altLang="en-US" b="0"/>
              <a:t>断言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541984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484784"/>
            <a:ext cx="8128130" cy="115212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b=2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assert b!=0 , "</a:t>
            </a:r>
            <a:r>
              <a:rPr lang="zh-CN" altLang="en-US" sz="2400" b="1">
                <a:solidFill>
                  <a:schemeClr val="tx1"/>
                </a:solidFill>
              </a:rPr>
              <a:t>分母不能等于</a:t>
            </a:r>
            <a:r>
              <a:rPr lang="en-US" altLang="zh-CN" sz="2400" b="1">
                <a:solidFill>
                  <a:schemeClr val="tx1"/>
                </a:solidFill>
              </a:rPr>
              <a:t>0"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291723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1099" y="2874844"/>
            <a:ext cx="8111364" cy="1164329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a=1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b=0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assert b!=0 , "</a:t>
            </a:r>
            <a:r>
              <a:rPr lang="zh-CN" altLang="en-US" sz="2400" b="1">
                <a:solidFill>
                  <a:schemeClr val="tx1"/>
                </a:solidFill>
              </a:rPr>
              <a:t>分母不能等于</a:t>
            </a:r>
            <a:r>
              <a:rPr lang="en-US" altLang="zh-CN" sz="2400" b="1">
                <a:solidFill>
                  <a:schemeClr val="tx1"/>
                </a:solidFill>
              </a:rPr>
              <a:t>0"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1099" y="4710336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29. </a:t>
            </a:r>
            <a:r>
              <a:rPr lang="zh-CN" altLang="en-US"/>
              <a:t>异常与错误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44334" y="4077072"/>
            <a:ext cx="9496282" cy="22200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                            Traceback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&lt;ipython-input-14-f99003c3453f&gt;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 a=1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2 b=0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3 assert b!=0 , "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0"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AssertionError: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分母不能等于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/>
              <a:t>3.</a:t>
            </a:r>
            <a:r>
              <a:rPr lang="zh-CN" altLang="en-US"/>
              <a:t>特殊数据类型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6611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1859</Words>
  <Application>WPS 演示</Application>
  <PresentationFormat>宽屏</PresentationFormat>
  <Paragraphs>151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29. 异常与错误</vt:lpstr>
      <vt:lpstr>本章内容提要</vt:lpstr>
      <vt:lpstr>29.1 try/except/finally</vt:lpstr>
      <vt:lpstr>29.2 异常信息的显示模式</vt:lpstr>
      <vt:lpstr>29.2 异常信息的显示模式</vt:lpstr>
      <vt:lpstr>29.2 异常信息的显示模式</vt:lpstr>
      <vt:lpstr>29.3 断言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1561</cp:revision>
  <cp:lastPrinted>2017-07-17T10:18:00Z</cp:lastPrinted>
  <dcterms:created xsi:type="dcterms:W3CDTF">2007-03-02T11:26:00Z</dcterms:created>
  <dcterms:modified xsi:type="dcterms:W3CDTF">2021-10-07T08:01:11Z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3AB358B1C5434B40BE11C62FDFB427DE</vt:lpwstr>
  </property>
  <property fmtid="{D5CDD505-2E9C-101B-9397-08002B2CF9AE}" pid="3" name="KSOProductBuildVer">
    <vt:lpwstr>2052-11.1.0.10938</vt:lpwstr>
  </property>
</Properties>
</file>