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842" r:id="rId3"/>
    <p:sldId id="859" r:id="rId5"/>
    <p:sldId id="858" r:id="rId6"/>
    <p:sldId id="862" r:id="rId7"/>
    <p:sldId id="866" r:id="rId8"/>
    <p:sldId id="867" r:id="rId9"/>
    <p:sldId id="868" r:id="rId10"/>
    <p:sldId id="869" r:id="rId11"/>
    <p:sldId id="870" r:id="rId12"/>
    <p:sldId id="871" r:id="rId13"/>
    <p:sldId id="797" r:id="rId14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/>
            <a:t>30.1 </a:t>
          </a:r>
          <a:r>
            <a:rPr lang="zh-CN" altLang="en-US" b="0"/>
            <a:t>调试程序的基本方法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0"/>
            <a:t>30.2 </a:t>
          </a:r>
          <a:r>
            <a:rPr lang="zh-CN" altLang="en-US" b="0"/>
            <a:t>设置错误信息的显示方式</a:t>
          </a:r>
          <a:endParaRPr lang="zh-CN" b="0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/>
      <dgm:t>
        <a:bodyPr/>
        <a:lstStyle/>
        <a:p>
          <a:r>
            <a:rPr lang="en-US" altLang="zh-CN" b="0" i="0"/>
            <a:t>30.3 </a:t>
          </a:r>
          <a:r>
            <a:rPr lang="zh-CN" altLang="en-US" b="0" i="0"/>
            <a:t>设置断言的方法</a:t>
          </a:r>
          <a:endParaRPr lang="zh-CN" b="0"/>
        </a:p>
      </dgm:t>
    </dgm:pt>
    <dgm:pt modelId="{770ECDD7-1CA4-4D35-A2CE-3BE7AB4AB051}" cxnId="{2E1EB63F-FBFF-4C49-A72A-F55A9C3E39D9}" type="parTrans">
      <dgm:prSet/>
      <dgm:spPr/>
      <dgm:t>
        <a:bodyPr/>
        <a:lstStyle/>
        <a:p>
          <a:endParaRPr lang="zh-CN" altLang="en-US"/>
        </a:p>
      </dgm:t>
    </dgm:pt>
    <dgm:pt modelId="{A9A6F21B-247F-45C1-9597-F2CF1E8C3411}" cxnId="{2E1EB63F-FBFF-4C49-A72A-F55A9C3E39D9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/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3"/>
      <dgm:spPr/>
    </dgm:pt>
    <dgm:pt modelId="{320BA1D2-03F8-4D10-9A99-596A91AD2187}" type="pres">
      <dgm:prSet presAssocID="{437F496D-FC93-4AFA-BC42-4B0E949071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91B927A-3386-4456-9FAF-0AA6A39C915A}" type="presOf" srcId="{437F496D-FC93-4AFA-BC42-4B0E949071AC}" destId="{320BA1D2-03F8-4D10-9A99-596A91AD2187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0311C3AD-C087-4B4F-BE26-34F283DF0F0A}" type="presOf" srcId="{437F496D-FC93-4AFA-BC42-4B0E949071AC}" destId="{98543128-3874-433F-9A1D-590964E55435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FE186DF2-C034-494A-8AC6-240693774517}" type="presParOf" srcId="{ACC2AE7E-59B9-49A0-BAB4-22D68AC176E7}" destId="{A236FCA7-63A6-4F18-891A-6D49874FF246}" srcOrd="7" destOrd="0" presId="urn:microsoft.com/office/officeart/2005/8/layout/list1"/>
    <dgm:cxn modelId="{4B0B05DC-C0DC-42F5-A0E9-9428A24DB5D0}" type="presParOf" srcId="{ACC2AE7E-59B9-49A0-BAB4-22D68AC176E7}" destId="{6CAAD200-6B13-4D73-BE7C-7579583BC680}" srcOrd="8" destOrd="0" presId="urn:microsoft.com/office/officeart/2005/8/layout/list1"/>
    <dgm:cxn modelId="{64F971E8-4BD1-4506-8209-C4D08CB3BF52}" type="presParOf" srcId="{6CAAD200-6B13-4D73-BE7C-7579583BC680}" destId="{98543128-3874-433F-9A1D-590964E55435}" srcOrd="0" destOrd="0" presId="urn:microsoft.com/office/officeart/2005/8/layout/list1"/>
    <dgm:cxn modelId="{9F5D7456-1548-4BBE-A494-7C596B53D55B}" type="presParOf" srcId="{6CAAD200-6B13-4D73-BE7C-7579583BC680}" destId="{320BA1D2-03F8-4D10-9A99-596A91AD2187}" srcOrd="1" destOrd="0" presId="urn:microsoft.com/office/officeart/2005/8/layout/list1"/>
    <dgm:cxn modelId="{CB5FAD8E-485B-4F3B-85F5-02CD386F6779}" type="presParOf" srcId="{ACC2AE7E-59B9-49A0-BAB4-22D68AC176E7}" destId="{13C29E89-4D82-40C0-809C-E01D020C2947}" srcOrd="9" destOrd="0" presId="urn:microsoft.com/office/officeart/2005/8/layout/list1"/>
    <dgm:cxn modelId="{6738E408-0BAF-4C00-9178-4E198A203F0A}" type="presParOf" srcId="{ACC2AE7E-59B9-49A0-BAB4-22D68AC176E7}" destId="{A441FE2E-AE30-4EBC-88AD-1022D3DC17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3417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1577"/>
          <a:ext cx="6725877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/>
            <a:t>30.1 </a:t>
          </a:r>
          <a:r>
            <a:rPr lang="zh-CN" altLang="en-US" sz="3400" b="0" kern="1200"/>
            <a:t>调试程序的基本方法</a:t>
          </a:r>
          <a:endParaRPr lang="zh-CN" sz="3400" b="0" kern="1200"/>
        </a:p>
      </dsp:txBody>
      <dsp:txXfrm>
        <a:off x="529415" y="110573"/>
        <a:ext cx="6627885" cy="905688"/>
      </dsp:txXfrm>
    </dsp:sp>
    <dsp:sp modelId="{A4C178BF-6B80-46A6-BFA4-EE73407D0AF3}">
      <dsp:nvSpPr>
        <dsp:cNvPr id="0" name=""/>
        <dsp:cNvSpPr/>
      </dsp:nvSpPr>
      <dsp:spPr>
        <a:xfrm>
          <a:off x="0" y="2105658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1603818"/>
          <a:ext cx="6725877" cy="10036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kern="1200"/>
            <a:t>30.2 </a:t>
          </a:r>
          <a:r>
            <a:rPr lang="zh-CN" altLang="en-US" sz="3400" b="0" kern="1200"/>
            <a:t>设置错误信息的显示方式</a:t>
          </a:r>
          <a:endParaRPr lang="zh-CN" sz="3400" b="0" kern="1200"/>
        </a:p>
      </dsp:txBody>
      <dsp:txXfrm>
        <a:off x="529415" y="1652814"/>
        <a:ext cx="6627885" cy="905688"/>
      </dsp:txXfrm>
    </dsp:sp>
    <dsp:sp modelId="{A441FE2E-AE30-4EBC-88AD-1022D3DC175F}">
      <dsp:nvSpPr>
        <dsp:cNvPr id="0" name=""/>
        <dsp:cNvSpPr/>
      </dsp:nvSpPr>
      <dsp:spPr>
        <a:xfrm>
          <a:off x="0" y="3647898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3146057"/>
          <a:ext cx="6725877" cy="10036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i="0" kern="1200"/>
            <a:t>30.3 </a:t>
          </a:r>
          <a:r>
            <a:rPr lang="zh-CN" altLang="en-US" sz="3400" b="0" i="0" kern="1200"/>
            <a:t>设置断言的方法</a:t>
          </a:r>
          <a:endParaRPr lang="zh-CN" sz="3400" b="0" kern="1200"/>
        </a:p>
      </dsp:txBody>
      <dsp:txXfrm>
        <a:off x="529415" y="3195053"/>
        <a:ext cx="6627885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48114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1364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30.3 </a:t>
            </a:r>
            <a:r>
              <a:rPr lang="zh-CN" altLang="en-US" b="0"/>
              <a:t>设置断言的方法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5760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%debug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185563"/>
            <a:ext cx="8920218" cy="45558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&lt;ipython-input-6-ada778478a55&gt;(3)&lt;module&gt;()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a=1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b=0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assert b!=0,"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0"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a</a:t>
            </a:r>
            <a:endParaRPr lang="pt-BR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b</a:t>
            </a:r>
            <a:endParaRPr lang="pt-BR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a</a:t>
            </a:r>
            <a:endParaRPr lang="pt-BR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quit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30. </a:t>
            </a:r>
            <a:r>
              <a:rPr lang="zh-CN" altLang="en-US"/>
              <a:t>程序调试方法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30. </a:t>
            </a:r>
            <a:r>
              <a:rPr lang="zh-CN" altLang="en-US" sz="5400">
                <a:solidFill>
                  <a:srgbClr val="C00000"/>
                </a:solidFill>
              </a:rPr>
              <a:t>程序调试方法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30. </a:t>
            </a:r>
            <a:r>
              <a:rPr lang="zh-CN" altLang="en-US"/>
              <a:t>程序调试方法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30.1 </a:t>
            </a:r>
            <a:r>
              <a:rPr lang="zh-CN" altLang="en-US" b="0"/>
              <a:t>调试程序的基本方法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211404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037758"/>
            <a:ext cx="8128130" cy="95919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492896"/>
            <a:ext cx="8920218" cy="3672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&lt;ipython-input-1-8d773601edf7&gt;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x=1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30. </a:t>
            </a:r>
            <a:r>
              <a:rPr lang="zh-CN" altLang="en-US"/>
              <a:t>程序调试方法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30.1 </a:t>
            </a:r>
            <a:r>
              <a:rPr lang="zh-CN" altLang="en-US" b="0"/>
              <a:t>调试程序的基本方法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77718"/>
            <a:ext cx="8128130" cy="67116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%debug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492896"/>
            <a:ext cx="8920218" cy="3960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&lt;ipython-input-1-8d773601edf7&gt;(2)&lt;module&gt;()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x=1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NameError: name 'x1'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q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30. </a:t>
            </a:r>
            <a:r>
              <a:rPr lang="zh-CN" altLang="en-US"/>
              <a:t>程序调试方法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30.2 </a:t>
            </a:r>
            <a:r>
              <a:rPr lang="zh-CN" altLang="en-US" b="0"/>
              <a:t>设置错误信息的显示方式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8260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49726"/>
            <a:ext cx="8128130" cy="124722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%xmode Plain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564904"/>
            <a:ext cx="8920218" cy="3816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reporting mode: Plain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"&lt;ipython-input-3-2ab22ce97508&gt;", line 3, in &lt;module&gt;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'Y'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30. </a:t>
            </a:r>
            <a:r>
              <a:rPr lang="zh-CN" altLang="en-US"/>
              <a:t>程序调试方法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30.2 </a:t>
            </a:r>
            <a:r>
              <a:rPr lang="zh-CN" altLang="en-US" b="0"/>
              <a:t>设置错误信息的显示方式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8260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49726"/>
            <a:ext cx="8128130" cy="124722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%xmode Verbose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708920"/>
            <a:ext cx="8920218" cy="40324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reporting mode: Verbose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&lt;ipython-input-4-4e5fe2f91061&gt;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get_ipython().run_line_magic('xmode', 'Verbose')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y=1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Y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Y = 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'Y'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30. </a:t>
            </a:r>
            <a:r>
              <a:rPr lang="zh-CN" altLang="en-US"/>
              <a:t>程序调试方法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30.2 </a:t>
            </a:r>
            <a:r>
              <a:rPr lang="zh-CN" altLang="en-US" b="0"/>
              <a:t>设置错误信息的显示方式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5379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%debug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060848"/>
            <a:ext cx="8920218" cy="4680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&lt;ipython-input-4-4e5fe2f91061&gt;(3)&lt;module&gt;()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get_ipython().run_line_magic('xmode', 'Verbose')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y=1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Y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y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Y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NameError: name 'Y'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y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quit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30. </a:t>
            </a:r>
            <a:r>
              <a:rPr lang="zh-CN" altLang="en-US"/>
              <a:t>程序调试方法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30.3 </a:t>
            </a:r>
            <a:r>
              <a:rPr lang="zh-CN" altLang="en-US" b="0"/>
              <a:t>设置断言的方法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b=0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assert b!=0,"</a:t>
            </a:r>
            <a:r>
              <a:rPr lang="zh-CN" altLang="en-US" sz="2400" b="1">
                <a:solidFill>
                  <a:schemeClr val="tx1"/>
                </a:solidFill>
              </a:rPr>
              <a:t>分母不能等于</a:t>
            </a:r>
            <a:r>
              <a:rPr lang="en-US" altLang="zh-CN" sz="2400" b="1">
                <a:solidFill>
                  <a:schemeClr val="tx1"/>
                </a:solidFill>
              </a:rPr>
              <a:t>0"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276872"/>
            <a:ext cx="8920218" cy="44644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&lt;ipython-input-6-ada778478a55&gt;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a=1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b=0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assert b!=0,"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0"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b = 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AssertionError: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30. </a:t>
            </a:r>
            <a:r>
              <a:rPr lang="zh-CN" altLang="en-US"/>
              <a:t>程序调试方法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2124</Words>
  <Application>WPS 演示</Application>
  <PresentationFormat>宽屏</PresentationFormat>
  <Paragraphs>185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30. 程序调试方法</vt:lpstr>
      <vt:lpstr>本章内容提要</vt:lpstr>
      <vt:lpstr>30.1 调试程序的基本方法</vt:lpstr>
      <vt:lpstr>30.1 调试程序的基本方法</vt:lpstr>
      <vt:lpstr>30.2 设置错误信息的显示方式</vt:lpstr>
      <vt:lpstr>30.2 设置错误信息的显示方式</vt:lpstr>
      <vt:lpstr>30.2 设置错误信息的显示方式</vt:lpstr>
      <vt:lpstr>30.3 设置断言的方法</vt:lpstr>
      <vt:lpstr>30.3 设置断言的方法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1571</cp:revision>
  <cp:lastPrinted>2017-07-17T10:18:00Z</cp:lastPrinted>
  <dcterms:created xsi:type="dcterms:W3CDTF">2007-03-02T11:26:00Z</dcterms:created>
  <dcterms:modified xsi:type="dcterms:W3CDTF">2021-10-07T08:01:40Z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B155A83A57A442EAA9033AC094B00D9C</vt:lpwstr>
  </property>
  <property fmtid="{D5CDD505-2E9C-101B-9397-08002B2CF9AE}" pid="3" name="KSOProductBuildVer">
    <vt:lpwstr>2052-11.1.0.10938</vt:lpwstr>
  </property>
</Properties>
</file>