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842" r:id="rId3"/>
    <p:sldId id="859" r:id="rId5"/>
    <p:sldId id="858" r:id="rId6"/>
    <p:sldId id="862" r:id="rId7"/>
    <p:sldId id="877" r:id="rId8"/>
    <p:sldId id="878" r:id="rId9"/>
    <p:sldId id="879" r:id="rId10"/>
    <p:sldId id="863" r:id="rId11"/>
    <p:sldId id="880" r:id="rId12"/>
    <p:sldId id="881" r:id="rId13"/>
    <p:sldId id="864" r:id="rId14"/>
    <p:sldId id="865" r:id="rId15"/>
    <p:sldId id="882" r:id="rId16"/>
    <p:sldId id="884" r:id="rId17"/>
    <p:sldId id="883" r:id="rId18"/>
    <p:sldId id="797" r:id="rId19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0"/>
            <a:t>32.1 </a:t>
          </a:r>
          <a:r>
            <a:rPr lang="zh-CN" altLang="en-US" b="0"/>
            <a:t>运行</a:t>
          </a:r>
          <a:r>
            <a:rPr lang="en-US" altLang="en-US" b="0"/>
            <a:t>.py</a:t>
          </a:r>
          <a:r>
            <a:rPr lang="zh-CN" altLang="en-US" b="0"/>
            <a:t>文件</a:t>
          </a:r>
          <a:r>
            <a:rPr lang="en-US" altLang="en-US" b="0"/>
            <a:t>: %run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0"/>
            <a:t>32.2 </a:t>
          </a:r>
          <a:r>
            <a:rPr lang="zh-CN" altLang="en-US" b="0"/>
            <a:t>统计运行时间： </a:t>
          </a:r>
          <a:r>
            <a:rPr lang="en-US" altLang="en-US" b="0"/>
            <a:t>%timeit</a:t>
          </a:r>
          <a:r>
            <a:rPr lang="zh-CN" altLang="en-US" b="0"/>
            <a:t>与</a:t>
          </a:r>
          <a:r>
            <a:rPr lang="en-US" altLang="en-US" b="0"/>
            <a:t>%%timeit</a:t>
          </a:r>
          <a:endParaRPr lang="zh-CN" b="0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437F496D-FC93-4AFA-BC42-4B0E949071AC}">
      <dgm:prSet/>
      <dgm:spPr/>
      <dgm:t>
        <a:bodyPr/>
        <a:lstStyle/>
        <a:p>
          <a:r>
            <a:rPr lang="en-US" altLang="zh-CN" b="0" i="0"/>
            <a:t>32.3 </a:t>
          </a:r>
          <a:r>
            <a:rPr lang="zh-CN" altLang="en-US" b="0" i="0"/>
            <a:t>查看历史</a:t>
          </a:r>
          <a:r>
            <a:rPr lang="en-US" altLang="en-US" b="0" i="0"/>
            <a:t>In</a:t>
          </a:r>
          <a:r>
            <a:rPr lang="zh-CN" altLang="en-US" b="0" i="0"/>
            <a:t>和</a:t>
          </a:r>
          <a:r>
            <a:rPr lang="en-US" altLang="en-US" b="0" i="0"/>
            <a:t>Out</a:t>
          </a:r>
          <a:r>
            <a:rPr lang="zh-CN" altLang="en-US" b="0" i="0"/>
            <a:t>变量： </a:t>
          </a:r>
          <a:r>
            <a:rPr lang="en-US" altLang="en-US" b="0" i="0"/>
            <a:t>%history</a:t>
          </a:r>
          <a:endParaRPr lang="en-US" altLang="zh-CN" b="0" i="0"/>
        </a:p>
      </dgm:t>
    </dgm:pt>
    <dgm:pt modelId="{770ECDD7-1CA4-4D35-A2CE-3BE7AB4AB051}" cxnId="{2E1EB63F-FBFF-4C49-A72A-F55A9C3E39D9}" type="parTrans">
      <dgm:prSet/>
      <dgm:spPr/>
      <dgm:t>
        <a:bodyPr/>
        <a:lstStyle/>
        <a:p>
          <a:endParaRPr lang="zh-CN" altLang="en-US"/>
        </a:p>
      </dgm:t>
    </dgm:pt>
    <dgm:pt modelId="{A9A6F21B-247F-45C1-9597-F2CF1E8C3411}" cxnId="{2E1EB63F-FBFF-4C49-A72A-F55A9C3E39D9}" type="sibTrans">
      <dgm:prSet/>
      <dgm:spPr/>
      <dgm:t>
        <a:bodyPr/>
        <a:lstStyle/>
        <a:p>
          <a:endParaRPr lang="zh-CN" altLang="en-US"/>
        </a:p>
      </dgm:t>
    </dgm:pt>
    <dgm:pt modelId="{3E56CBFF-D07A-4812-822F-DC097C17EBA4}">
      <dgm:prSet/>
      <dgm:spPr/>
      <dgm:t>
        <a:bodyPr/>
        <a:lstStyle/>
        <a:p>
          <a:r>
            <a:rPr lang="en-US" altLang="zh-CN" b="0" i="0"/>
            <a:t>32.4 </a:t>
          </a:r>
          <a:r>
            <a:rPr lang="zh-CN" altLang="zh-CN" b="0" i="0"/>
            <a:t>更改异常信息的显示模式：</a:t>
          </a:r>
          <a:r>
            <a:rPr lang="en-US" altLang="zh-CN" b="0" i="0"/>
            <a:t>%xmode </a:t>
          </a:r>
        </a:p>
      </dgm:t>
    </dgm:pt>
    <dgm:pt modelId="{1B676FB0-2F9A-4948-88BF-6FA780FEE51B}" cxnId="{8D3711A5-9D59-4F00-87CF-3B4946B7A7D6}" type="parTrans">
      <dgm:prSet/>
      <dgm:spPr/>
      <dgm:t>
        <a:bodyPr/>
        <a:lstStyle/>
        <a:p>
          <a:endParaRPr lang="zh-CN" altLang="en-US"/>
        </a:p>
      </dgm:t>
    </dgm:pt>
    <dgm:pt modelId="{3EEA866C-3438-4E3D-BE44-698084A50C91}" cxnId="{8D3711A5-9D59-4F00-87CF-3B4946B7A7D6}" type="sibTrans">
      <dgm:prSet/>
      <dgm:spPr/>
      <dgm:t>
        <a:bodyPr/>
        <a:lstStyle/>
        <a:p>
          <a:endParaRPr lang="zh-CN" altLang="en-US"/>
        </a:p>
      </dgm:t>
    </dgm:pt>
    <dgm:pt modelId="{E31FF92E-2A4E-44D7-97F5-685C3D4592D4}">
      <dgm:prSet/>
      <dgm:spPr/>
      <dgm:t>
        <a:bodyPr/>
        <a:lstStyle/>
        <a:p>
          <a:r>
            <a:rPr lang="en-US" altLang="zh-CN" b="0" i="0"/>
            <a:t>32.5 </a:t>
          </a:r>
          <a:r>
            <a:rPr lang="zh-CN" altLang="en-US" b="0" i="0"/>
            <a:t>调试程序： </a:t>
          </a:r>
          <a:r>
            <a:rPr lang="en-US" altLang="zh-CN" b="0" i="0"/>
            <a:t>%debug</a:t>
          </a:r>
        </a:p>
      </dgm:t>
    </dgm:pt>
    <dgm:pt modelId="{3C55C363-8DC8-48A7-BD65-694DEF11870A}" cxnId="{F9B81659-A1B1-46DB-951E-4FD763817B6D}" type="parTrans">
      <dgm:prSet/>
      <dgm:spPr/>
      <dgm:t>
        <a:bodyPr/>
        <a:lstStyle/>
        <a:p>
          <a:endParaRPr lang="zh-CN" altLang="en-US"/>
        </a:p>
      </dgm:t>
    </dgm:pt>
    <dgm:pt modelId="{3E90FE7F-BD8E-4306-9EF0-A57BA1B59204}" cxnId="{F9B81659-A1B1-46DB-951E-4FD763817B6D}" type="sibTrans">
      <dgm:prSet/>
      <dgm:spPr/>
      <dgm:t>
        <a:bodyPr/>
        <a:lstStyle/>
        <a:p>
          <a:endParaRPr lang="zh-CN" altLang="en-US"/>
        </a:p>
      </dgm:t>
    </dgm:pt>
    <dgm:pt modelId="{93D6BEFA-3FCC-44F2-89EB-7D8409A6DC70}">
      <dgm:prSet/>
      <dgm:spPr/>
      <dgm:t>
        <a:bodyPr/>
        <a:lstStyle/>
        <a:p>
          <a:r>
            <a:rPr lang="en-US" altLang="zh-CN" b="0" i="0"/>
            <a:t>32.6 </a:t>
          </a:r>
          <a:r>
            <a:rPr lang="zh-CN" altLang="en-US" b="0" i="0"/>
            <a:t>程序运行的逐行统计：</a:t>
          </a:r>
          <a:r>
            <a:rPr lang="en-US" altLang="en-US" b="0" i="0"/>
            <a:t>%prun</a:t>
          </a:r>
          <a:r>
            <a:rPr lang="zh-CN" altLang="en-US" b="0" i="0"/>
            <a:t>与</a:t>
          </a:r>
          <a:r>
            <a:rPr lang="en-US" altLang="en-US" b="0" i="0"/>
            <a:t>%lprun</a:t>
          </a:r>
          <a:endParaRPr lang="en-US" altLang="zh-CN" b="0" i="0"/>
        </a:p>
      </dgm:t>
    </dgm:pt>
    <dgm:pt modelId="{42F51DD4-DFF5-4C9E-B742-6FC1EE5D4E8A}" cxnId="{A0FD6AD3-62F8-4C93-A3DA-43E7D64BB366}" type="parTrans">
      <dgm:prSet/>
      <dgm:spPr/>
      <dgm:t>
        <a:bodyPr/>
        <a:lstStyle/>
        <a:p>
          <a:endParaRPr lang="zh-CN" altLang="en-US"/>
        </a:p>
      </dgm:t>
    </dgm:pt>
    <dgm:pt modelId="{E812043E-95DA-4C79-ADAB-3592AB66F958}" cxnId="{A0FD6AD3-62F8-4C93-A3DA-43E7D64BB366}" type="sibTrans">
      <dgm:prSet/>
      <dgm:spPr/>
      <dgm:t>
        <a:bodyPr/>
        <a:lstStyle/>
        <a:p>
          <a:endParaRPr lang="zh-CN" altLang="en-US"/>
        </a:p>
      </dgm:t>
    </dgm:pt>
    <dgm:pt modelId="{B4754BE3-2871-4E7A-8442-565E8A9EFA0C}">
      <dgm:prSet/>
      <dgm:spPr/>
      <dgm:t>
        <a:bodyPr/>
        <a:lstStyle/>
        <a:p>
          <a:r>
            <a:rPr lang="en-US" altLang="zh-CN" b="0" i="0"/>
            <a:t>32.7 </a:t>
          </a:r>
          <a:r>
            <a:rPr lang="zh-CN" altLang="zh-CN" b="0" i="0"/>
            <a:t>内存使用情况的统计： </a:t>
          </a:r>
          <a:r>
            <a:rPr lang="en-US" altLang="zh-CN" b="0" i="0"/>
            <a:t>%memit</a:t>
          </a:r>
        </a:p>
      </dgm:t>
    </dgm:pt>
    <dgm:pt modelId="{DF9844B0-10DE-498B-A633-E9773464AF73}" cxnId="{96EF5209-199E-4569-9888-E3B7196158BD}" type="parTrans">
      <dgm:prSet/>
      <dgm:spPr/>
      <dgm:t>
        <a:bodyPr/>
        <a:lstStyle/>
        <a:p>
          <a:endParaRPr lang="zh-CN" altLang="en-US"/>
        </a:p>
      </dgm:t>
    </dgm:pt>
    <dgm:pt modelId="{1EB47111-4D6F-4365-A2A5-11307EC279BE}" cxnId="{96EF5209-199E-4569-9888-E3B7196158BD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7"/>
      <dgm:spPr/>
    </dgm:pt>
    <dgm:pt modelId="{FFD53BA8-45B8-48D7-839D-F63881906C2D}" type="pres">
      <dgm:prSet presAssocID="{4A6CFA20-D504-4C11-9666-95A21ED3E06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7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7"/>
      <dgm:spPr/>
    </dgm:pt>
    <dgm:pt modelId="{B5E34E5E-BCD5-48AD-9666-299E56BF6317}" type="pres">
      <dgm:prSet presAssocID="{488FD816-4CED-4740-B5D1-1055C0C4953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7">
        <dgm:presLayoutVars>
          <dgm:bulletEnabled val="1"/>
        </dgm:presLayoutVars>
      </dgm:prSet>
      <dgm:spPr/>
    </dgm:pt>
    <dgm:pt modelId="{A236FCA7-63A6-4F18-891A-6D49874FF246}" type="pres">
      <dgm:prSet presAssocID="{CB206672-2423-4C3D-AEBB-8A81ECD7041D}" presName="spaceBetweenRectangles" presStyleCnt="0"/>
      <dgm:spPr/>
    </dgm:pt>
    <dgm:pt modelId="{6CAAD200-6B13-4D73-BE7C-7579583BC680}" type="pres">
      <dgm:prSet presAssocID="{437F496D-FC93-4AFA-BC42-4B0E949071AC}" presName="parentLin" presStyleCnt="0"/>
      <dgm:spPr/>
    </dgm:pt>
    <dgm:pt modelId="{98543128-3874-433F-9A1D-590964E55435}" type="pres">
      <dgm:prSet presAssocID="{437F496D-FC93-4AFA-BC42-4B0E949071AC}" presName="parentLeftMargin" presStyleLbl="node1" presStyleIdx="1" presStyleCnt="7"/>
      <dgm:spPr/>
    </dgm:pt>
    <dgm:pt modelId="{320BA1D2-03F8-4D10-9A99-596A91AD2187}" type="pres">
      <dgm:prSet presAssocID="{437F496D-FC93-4AFA-BC42-4B0E949071A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3C29E89-4D82-40C0-809C-E01D020C2947}" type="pres">
      <dgm:prSet presAssocID="{437F496D-FC93-4AFA-BC42-4B0E949071AC}" presName="negativeSpace" presStyleCnt="0"/>
      <dgm:spPr/>
    </dgm:pt>
    <dgm:pt modelId="{A441FE2E-AE30-4EBC-88AD-1022D3DC175F}" type="pres">
      <dgm:prSet presAssocID="{437F496D-FC93-4AFA-BC42-4B0E949071AC}" presName="childText" presStyleLbl="conFgAcc1" presStyleIdx="2" presStyleCnt="7">
        <dgm:presLayoutVars>
          <dgm:bulletEnabled val="1"/>
        </dgm:presLayoutVars>
      </dgm:prSet>
      <dgm:spPr/>
    </dgm:pt>
    <dgm:pt modelId="{990FEFA7-8A5A-4366-A951-92412548A9DB}" type="pres">
      <dgm:prSet presAssocID="{A9A6F21B-247F-45C1-9597-F2CF1E8C3411}" presName="spaceBetweenRectangles" presStyleCnt="0"/>
      <dgm:spPr/>
    </dgm:pt>
    <dgm:pt modelId="{4717B96D-909A-4F0B-BF9A-9AA57A206165}" type="pres">
      <dgm:prSet presAssocID="{3E56CBFF-D07A-4812-822F-DC097C17EBA4}" presName="parentLin" presStyleCnt="0"/>
      <dgm:spPr/>
    </dgm:pt>
    <dgm:pt modelId="{2A7486EF-0156-4FE0-A5C6-C97EFA3BAF7D}" type="pres">
      <dgm:prSet presAssocID="{3E56CBFF-D07A-4812-822F-DC097C17EBA4}" presName="parentLeftMargin" presStyleLbl="node1" presStyleIdx="2" presStyleCnt="7"/>
      <dgm:spPr/>
    </dgm:pt>
    <dgm:pt modelId="{48AA33E5-4972-424C-8817-6BA3A35D1437}" type="pres">
      <dgm:prSet presAssocID="{3E56CBFF-D07A-4812-822F-DC097C17EBA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6935DBB-B0AE-4D57-AE88-7171B2F310B7}" type="pres">
      <dgm:prSet presAssocID="{3E56CBFF-D07A-4812-822F-DC097C17EBA4}" presName="negativeSpace" presStyleCnt="0"/>
      <dgm:spPr/>
    </dgm:pt>
    <dgm:pt modelId="{F33B9338-F68C-4536-86E0-4D86AD288AFF}" type="pres">
      <dgm:prSet presAssocID="{3E56CBFF-D07A-4812-822F-DC097C17EBA4}" presName="childText" presStyleLbl="conFgAcc1" presStyleIdx="3" presStyleCnt="7">
        <dgm:presLayoutVars>
          <dgm:bulletEnabled val="1"/>
        </dgm:presLayoutVars>
      </dgm:prSet>
      <dgm:spPr/>
    </dgm:pt>
    <dgm:pt modelId="{A09EF628-478A-4696-9B92-D0DADF54867F}" type="pres">
      <dgm:prSet presAssocID="{3EEA866C-3438-4E3D-BE44-698084A50C91}" presName="spaceBetweenRectangles" presStyleCnt="0"/>
      <dgm:spPr/>
    </dgm:pt>
    <dgm:pt modelId="{86D09FC2-F300-4144-8AF7-6DC306932889}" type="pres">
      <dgm:prSet presAssocID="{E31FF92E-2A4E-44D7-97F5-685C3D4592D4}" presName="parentLin" presStyleCnt="0"/>
      <dgm:spPr/>
    </dgm:pt>
    <dgm:pt modelId="{ABCF3782-91FC-4421-9528-B5C104488C87}" type="pres">
      <dgm:prSet presAssocID="{E31FF92E-2A4E-44D7-97F5-685C3D4592D4}" presName="parentLeftMargin" presStyleLbl="node1" presStyleIdx="3" presStyleCnt="7"/>
      <dgm:spPr/>
    </dgm:pt>
    <dgm:pt modelId="{15EB9C42-068C-4951-A87A-3C6BBBD33093}" type="pres">
      <dgm:prSet presAssocID="{E31FF92E-2A4E-44D7-97F5-685C3D4592D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7F5C8EF-E8F8-45DB-9104-E95BEFE8173B}" type="pres">
      <dgm:prSet presAssocID="{E31FF92E-2A4E-44D7-97F5-685C3D4592D4}" presName="negativeSpace" presStyleCnt="0"/>
      <dgm:spPr/>
    </dgm:pt>
    <dgm:pt modelId="{86FD0201-D36F-4D86-BC04-F02836AFF1DC}" type="pres">
      <dgm:prSet presAssocID="{E31FF92E-2A4E-44D7-97F5-685C3D4592D4}" presName="childText" presStyleLbl="conFgAcc1" presStyleIdx="4" presStyleCnt="7">
        <dgm:presLayoutVars>
          <dgm:bulletEnabled val="1"/>
        </dgm:presLayoutVars>
      </dgm:prSet>
      <dgm:spPr/>
    </dgm:pt>
    <dgm:pt modelId="{FB22C0DF-D5CA-4A37-B8FB-3598C258BD8B}" type="pres">
      <dgm:prSet presAssocID="{3E90FE7F-BD8E-4306-9EF0-A57BA1B59204}" presName="spaceBetweenRectangles" presStyleCnt="0"/>
      <dgm:spPr/>
    </dgm:pt>
    <dgm:pt modelId="{FBC120BD-AD72-423C-AF99-0E740719414A}" type="pres">
      <dgm:prSet presAssocID="{93D6BEFA-3FCC-44F2-89EB-7D8409A6DC70}" presName="parentLin" presStyleCnt="0"/>
      <dgm:spPr/>
    </dgm:pt>
    <dgm:pt modelId="{42A3EEFC-0D40-4C2C-95FA-0C5C2EDB3EDF}" type="pres">
      <dgm:prSet presAssocID="{93D6BEFA-3FCC-44F2-89EB-7D8409A6DC70}" presName="parentLeftMargin" presStyleLbl="node1" presStyleIdx="4" presStyleCnt="7"/>
      <dgm:spPr/>
    </dgm:pt>
    <dgm:pt modelId="{55735C82-8C84-4AA8-987C-30E3E3DD6B32}" type="pres">
      <dgm:prSet presAssocID="{93D6BEFA-3FCC-44F2-89EB-7D8409A6DC7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4DF9E69-8AA8-4C22-B576-9FCE601E6D0C}" type="pres">
      <dgm:prSet presAssocID="{93D6BEFA-3FCC-44F2-89EB-7D8409A6DC70}" presName="negativeSpace" presStyleCnt="0"/>
      <dgm:spPr/>
    </dgm:pt>
    <dgm:pt modelId="{BF63B23C-1A58-41B6-A0E3-CB407DE35D8B}" type="pres">
      <dgm:prSet presAssocID="{93D6BEFA-3FCC-44F2-89EB-7D8409A6DC70}" presName="childText" presStyleLbl="conFgAcc1" presStyleIdx="5" presStyleCnt="7">
        <dgm:presLayoutVars>
          <dgm:bulletEnabled val="1"/>
        </dgm:presLayoutVars>
      </dgm:prSet>
      <dgm:spPr/>
    </dgm:pt>
    <dgm:pt modelId="{479A0F67-605C-47F9-BAAA-55B8C73B0349}" type="pres">
      <dgm:prSet presAssocID="{E812043E-95DA-4C79-ADAB-3592AB66F958}" presName="spaceBetweenRectangles" presStyleCnt="0"/>
      <dgm:spPr/>
    </dgm:pt>
    <dgm:pt modelId="{A3588806-58F1-45EC-9D64-C551287B38EB}" type="pres">
      <dgm:prSet presAssocID="{B4754BE3-2871-4E7A-8442-565E8A9EFA0C}" presName="parentLin" presStyleCnt="0"/>
      <dgm:spPr/>
    </dgm:pt>
    <dgm:pt modelId="{7AFECFE8-A66B-4DA4-876D-52341B50188C}" type="pres">
      <dgm:prSet presAssocID="{B4754BE3-2871-4E7A-8442-565E8A9EFA0C}" presName="parentLeftMargin" presStyleLbl="node1" presStyleIdx="5" presStyleCnt="7"/>
      <dgm:spPr/>
    </dgm:pt>
    <dgm:pt modelId="{64C8413F-26F2-4E9B-BB7A-E0310A83F6CC}" type="pres">
      <dgm:prSet presAssocID="{B4754BE3-2871-4E7A-8442-565E8A9EFA0C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8DE4D71-180E-4404-8B1D-66820FE4D494}" type="pres">
      <dgm:prSet presAssocID="{B4754BE3-2871-4E7A-8442-565E8A9EFA0C}" presName="negativeSpace" presStyleCnt="0"/>
      <dgm:spPr/>
    </dgm:pt>
    <dgm:pt modelId="{DE6771DF-12B0-422E-A8BF-72D65BF07B5E}" type="pres">
      <dgm:prSet presAssocID="{B4754BE3-2871-4E7A-8442-565E8A9EFA0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96EF5209-199E-4569-9888-E3B7196158BD}" srcId="{2D3DEDF0-B9A1-4CD2-BA88-CA716FC4420C}" destId="{B4754BE3-2871-4E7A-8442-565E8A9EFA0C}" srcOrd="6" destOrd="0" parTransId="{DF9844B0-10DE-498B-A633-E9773464AF73}" sibTransId="{1EB47111-4D6F-4365-A2A5-11307EC279BE}"/>
    <dgm:cxn modelId="{6E815915-073D-4EE7-B9FD-CCF70477B38B}" type="presOf" srcId="{B4754BE3-2871-4E7A-8442-565E8A9EFA0C}" destId="{64C8413F-26F2-4E9B-BB7A-E0310A83F6CC}" srcOrd="1" destOrd="0" presId="urn:microsoft.com/office/officeart/2005/8/layout/list1"/>
    <dgm:cxn modelId="{06F9BD2E-C989-458D-BAB4-29026487B86B}" type="presOf" srcId="{B4754BE3-2871-4E7A-8442-565E8A9EFA0C}" destId="{7AFECFE8-A66B-4DA4-876D-52341B50188C}" srcOrd="0" destOrd="0" presId="urn:microsoft.com/office/officeart/2005/8/layout/list1"/>
    <dgm:cxn modelId="{2E1EB63F-FBFF-4C49-A72A-F55A9C3E39D9}" srcId="{2D3DEDF0-B9A1-4CD2-BA88-CA716FC4420C}" destId="{437F496D-FC93-4AFA-BC42-4B0E949071AC}" srcOrd="2" destOrd="0" parTransId="{770ECDD7-1CA4-4D35-A2CE-3BE7AB4AB051}" sibTransId="{A9A6F21B-247F-45C1-9597-F2CF1E8C3411}"/>
    <dgm:cxn modelId="{636CAA63-623C-42B7-8E5A-A2C02F05F85A}" type="presOf" srcId="{93D6BEFA-3FCC-44F2-89EB-7D8409A6DC70}" destId="{42A3EEFC-0D40-4C2C-95FA-0C5C2EDB3EDF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5EF75076-B18B-4E01-B056-F1D20C4E6AE8}" type="presOf" srcId="{3E56CBFF-D07A-4812-822F-DC097C17EBA4}" destId="{2A7486EF-0156-4FE0-A5C6-C97EFA3BAF7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F9B81659-A1B1-46DB-951E-4FD763817B6D}" srcId="{2D3DEDF0-B9A1-4CD2-BA88-CA716FC4420C}" destId="{E31FF92E-2A4E-44D7-97F5-685C3D4592D4}" srcOrd="4" destOrd="0" parTransId="{3C55C363-8DC8-48A7-BD65-694DEF11870A}" sibTransId="{3E90FE7F-BD8E-4306-9EF0-A57BA1B59204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D579237A-F0D6-4756-B9A4-2423D3C4C7A0}" type="presOf" srcId="{E31FF92E-2A4E-44D7-97F5-685C3D4592D4}" destId="{15EB9C42-068C-4951-A87A-3C6BBBD33093}" srcOrd="1" destOrd="0" presId="urn:microsoft.com/office/officeart/2005/8/layout/list1"/>
    <dgm:cxn modelId="{D91B927A-3386-4456-9FAF-0AA6A39C915A}" type="presOf" srcId="{437F496D-FC93-4AFA-BC42-4B0E949071AC}" destId="{320BA1D2-03F8-4D10-9A99-596A91AD2187}" srcOrd="1" destOrd="0" presId="urn:microsoft.com/office/officeart/2005/8/layout/list1"/>
    <dgm:cxn modelId="{DDEE2C7D-DA21-4181-970F-A723EE7A3CDC}" type="presOf" srcId="{3E56CBFF-D07A-4812-822F-DC097C17EBA4}" destId="{48AA33E5-4972-424C-8817-6BA3A35D1437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8D3711A5-9D59-4F00-87CF-3B4946B7A7D6}" srcId="{2D3DEDF0-B9A1-4CD2-BA88-CA716FC4420C}" destId="{3E56CBFF-D07A-4812-822F-DC097C17EBA4}" srcOrd="3" destOrd="0" parTransId="{1B676FB0-2F9A-4948-88BF-6FA780FEE51B}" sibTransId="{3EEA866C-3438-4E3D-BE44-698084A50C91}"/>
    <dgm:cxn modelId="{0311C3AD-C087-4B4F-BE26-34F283DF0F0A}" type="presOf" srcId="{437F496D-FC93-4AFA-BC42-4B0E949071AC}" destId="{98543128-3874-433F-9A1D-590964E55435}" srcOrd="0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DEE442CA-808C-40FC-A6B4-883047A9DB9D}" type="presOf" srcId="{93D6BEFA-3FCC-44F2-89EB-7D8409A6DC70}" destId="{55735C82-8C84-4AA8-987C-30E3E3DD6B32}" srcOrd="1" destOrd="0" presId="urn:microsoft.com/office/officeart/2005/8/layout/list1"/>
    <dgm:cxn modelId="{A0FD6AD3-62F8-4C93-A3DA-43E7D64BB366}" srcId="{2D3DEDF0-B9A1-4CD2-BA88-CA716FC4420C}" destId="{93D6BEFA-3FCC-44F2-89EB-7D8409A6DC70}" srcOrd="5" destOrd="0" parTransId="{42F51DD4-DFF5-4C9E-B742-6FC1EE5D4E8A}" sibTransId="{E812043E-95DA-4C79-ADAB-3592AB66F958}"/>
    <dgm:cxn modelId="{3AB5B4D3-B4AC-4A43-83F6-41C4ECD11193}" type="presOf" srcId="{E31FF92E-2A4E-44D7-97F5-685C3D4592D4}" destId="{ABCF3782-91FC-4421-9528-B5C104488C87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FE186DF2-C034-494A-8AC6-240693774517}" type="presParOf" srcId="{ACC2AE7E-59B9-49A0-BAB4-22D68AC176E7}" destId="{A236FCA7-63A6-4F18-891A-6D49874FF246}" srcOrd="7" destOrd="0" presId="urn:microsoft.com/office/officeart/2005/8/layout/list1"/>
    <dgm:cxn modelId="{4B0B05DC-C0DC-42F5-A0E9-9428A24DB5D0}" type="presParOf" srcId="{ACC2AE7E-59B9-49A0-BAB4-22D68AC176E7}" destId="{6CAAD200-6B13-4D73-BE7C-7579583BC680}" srcOrd="8" destOrd="0" presId="urn:microsoft.com/office/officeart/2005/8/layout/list1"/>
    <dgm:cxn modelId="{64F971E8-4BD1-4506-8209-C4D08CB3BF52}" type="presParOf" srcId="{6CAAD200-6B13-4D73-BE7C-7579583BC680}" destId="{98543128-3874-433F-9A1D-590964E55435}" srcOrd="0" destOrd="0" presId="urn:microsoft.com/office/officeart/2005/8/layout/list1"/>
    <dgm:cxn modelId="{9F5D7456-1548-4BBE-A494-7C596B53D55B}" type="presParOf" srcId="{6CAAD200-6B13-4D73-BE7C-7579583BC680}" destId="{320BA1D2-03F8-4D10-9A99-596A91AD2187}" srcOrd="1" destOrd="0" presId="urn:microsoft.com/office/officeart/2005/8/layout/list1"/>
    <dgm:cxn modelId="{CB5FAD8E-485B-4F3B-85F5-02CD386F6779}" type="presParOf" srcId="{ACC2AE7E-59B9-49A0-BAB4-22D68AC176E7}" destId="{13C29E89-4D82-40C0-809C-E01D020C2947}" srcOrd="9" destOrd="0" presId="urn:microsoft.com/office/officeart/2005/8/layout/list1"/>
    <dgm:cxn modelId="{6738E408-0BAF-4C00-9178-4E198A203F0A}" type="presParOf" srcId="{ACC2AE7E-59B9-49A0-BAB4-22D68AC176E7}" destId="{A441FE2E-AE30-4EBC-88AD-1022D3DC175F}" srcOrd="10" destOrd="0" presId="urn:microsoft.com/office/officeart/2005/8/layout/list1"/>
    <dgm:cxn modelId="{1CC1E73A-DD08-43AB-BE5A-2738350BA518}" type="presParOf" srcId="{ACC2AE7E-59B9-49A0-BAB4-22D68AC176E7}" destId="{990FEFA7-8A5A-4366-A951-92412548A9DB}" srcOrd="11" destOrd="0" presId="urn:microsoft.com/office/officeart/2005/8/layout/list1"/>
    <dgm:cxn modelId="{A6858BFE-AD20-4EB4-84C8-4A2AD46E045B}" type="presParOf" srcId="{ACC2AE7E-59B9-49A0-BAB4-22D68AC176E7}" destId="{4717B96D-909A-4F0B-BF9A-9AA57A206165}" srcOrd="12" destOrd="0" presId="urn:microsoft.com/office/officeart/2005/8/layout/list1"/>
    <dgm:cxn modelId="{4BE36DE0-9BCB-4966-814D-27279658CC48}" type="presParOf" srcId="{4717B96D-909A-4F0B-BF9A-9AA57A206165}" destId="{2A7486EF-0156-4FE0-A5C6-C97EFA3BAF7D}" srcOrd="0" destOrd="0" presId="urn:microsoft.com/office/officeart/2005/8/layout/list1"/>
    <dgm:cxn modelId="{6B29FB8D-B214-48E4-A526-9E8CF84D5B88}" type="presParOf" srcId="{4717B96D-909A-4F0B-BF9A-9AA57A206165}" destId="{48AA33E5-4972-424C-8817-6BA3A35D1437}" srcOrd="1" destOrd="0" presId="urn:microsoft.com/office/officeart/2005/8/layout/list1"/>
    <dgm:cxn modelId="{A01C9375-CC9B-4CE2-BCA0-741925E51047}" type="presParOf" srcId="{ACC2AE7E-59B9-49A0-BAB4-22D68AC176E7}" destId="{06935DBB-B0AE-4D57-AE88-7171B2F310B7}" srcOrd="13" destOrd="0" presId="urn:microsoft.com/office/officeart/2005/8/layout/list1"/>
    <dgm:cxn modelId="{330C344F-158D-462C-B7B8-39B53C6667B2}" type="presParOf" srcId="{ACC2AE7E-59B9-49A0-BAB4-22D68AC176E7}" destId="{F33B9338-F68C-4536-86E0-4D86AD288AFF}" srcOrd="14" destOrd="0" presId="urn:microsoft.com/office/officeart/2005/8/layout/list1"/>
    <dgm:cxn modelId="{8C62174C-B460-4248-9C32-8B1FF41A872E}" type="presParOf" srcId="{ACC2AE7E-59B9-49A0-BAB4-22D68AC176E7}" destId="{A09EF628-478A-4696-9B92-D0DADF54867F}" srcOrd="15" destOrd="0" presId="urn:microsoft.com/office/officeart/2005/8/layout/list1"/>
    <dgm:cxn modelId="{18F3AF07-1821-4A19-A066-A24E60F8A1E7}" type="presParOf" srcId="{ACC2AE7E-59B9-49A0-BAB4-22D68AC176E7}" destId="{86D09FC2-F300-4144-8AF7-6DC306932889}" srcOrd="16" destOrd="0" presId="urn:microsoft.com/office/officeart/2005/8/layout/list1"/>
    <dgm:cxn modelId="{2B76509E-27AD-47FF-A7C6-5FFD6257E492}" type="presParOf" srcId="{86D09FC2-F300-4144-8AF7-6DC306932889}" destId="{ABCF3782-91FC-4421-9528-B5C104488C87}" srcOrd="0" destOrd="0" presId="urn:microsoft.com/office/officeart/2005/8/layout/list1"/>
    <dgm:cxn modelId="{42F9D3C8-3DD6-449C-915E-E423FFE9BAF3}" type="presParOf" srcId="{86D09FC2-F300-4144-8AF7-6DC306932889}" destId="{15EB9C42-068C-4951-A87A-3C6BBBD33093}" srcOrd="1" destOrd="0" presId="urn:microsoft.com/office/officeart/2005/8/layout/list1"/>
    <dgm:cxn modelId="{0C3B4DF9-C479-4DE5-9A2E-FF16F29608E4}" type="presParOf" srcId="{ACC2AE7E-59B9-49A0-BAB4-22D68AC176E7}" destId="{D7F5C8EF-E8F8-45DB-9104-E95BEFE8173B}" srcOrd="17" destOrd="0" presId="urn:microsoft.com/office/officeart/2005/8/layout/list1"/>
    <dgm:cxn modelId="{FB80347D-45A4-451E-88B8-BDF422663EB7}" type="presParOf" srcId="{ACC2AE7E-59B9-49A0-BAB4-22D68AC176E7}" destId="{86FD0201-D36F-4D86-BC04-F02836AFF1DC}" srcOrd="18" destOrd="0" presId="urn:microsoft.com/office/officeart/2005/8/layout/list1"/>
    <dgm:cxn modelId="{60A82A24-8CC6-4AEF-9CDE-693604769F2A}" type="presParOf" srcId="{ACC2AE7E-59B9-49A0-BAB4-22D68AC176E7}" destId="{FB22C0DF-D5CA-4A37-B8FB-3598C258BD8B}" srcOrd="19" destOrd="0" presId="urn:microsoft.com/office/officeart/2005/8/layout/list1"/>
    <dgm:cxn modelId="{08F3D514-DB18-4B55-891B-87C369BFD209}" type="presParOf" srcId="{ACC2AE7E-59B9-49A0-BAB4-22D68AC176E7}" destId="{FBC120BD-AD72-423C-AF99-0E740719414A}" srcOrd="20" destOrd="0" presId="urn:microsoft.com/office/officeart/2005/8/layout/list1"/>
    <dgm:cxn modelId="{A4AB154F-0E47-4034-BC01-F42B6F69C587}" type="presParOf" srcId="{FBC120BD-AD72-423C-AF99-0E740719414A}" destId="{42A3EEFC-0D40-4C2C-95FA-0C5C2EDB3EDF}" srcOrd="0" destOrd="0" presId="urn:microsoft.com/office/officeart/2005/8/layout/list1"/>
    <dgm:cxn modelId="{386F2C34-FE52-41DC-8EDF-B125E5D7D728}" type="presParOf" srcId="{FBC120BD-AD72-423C-AF99-0E740719414A}" destId="{55735C82-8C84-4AA8-987C-30E3E3DD6B32}" srcOrd="1" destOrd="0" presId="urn:microsoft.com/office/officeart/2005/8/layout/list1"/>
    <dgm:cxn modelId="{C3138658-CC9F-40B2-AA1F-C7A14F4E92C3}" type="presParOf" srcId="{ACC2AE7E-59B9-49A0-BAB4-22D68AC176E7}" destId="{94DF9E69-8AA8-4C22-B576-9FCE601E6D0C}" srcOrd="21" destOrd="0" presId="urn:microsoft.com/office/officeart/2005/8/layout/list1"/>
    <dgm:cxn modelId="{79C6667C-CBD9-4FF0-B344-9A8FA4C34A68}" type="presParOf" srcId="{ACC2AE7E-59B9-49A0-BAB4-22D68AC176E7}" destId="{BF63B23C-1A58-41B6-A0E3-CB407DE35D8B}" srcOrd="22" destOrd="0" presId="urn:microsoft.com/office/officeart/2005/8/layout/list1"/>
    <dgm:cxn modelId="{69691178-AB93-4129-862D-906156DB10AE}" type="presParOf" srcId="{ACC2AE7E-59B9-49A0-BAB4-22D68AC176E7}" destId="{479A0F67-605C-47F9-BAAA-55B8C73B0349}" srcOrd="23" destOrd="0" presId="urn:microsoft.com/office/officeart/2005/8/layout/list1"/>
    <dgm:cxn modelId="{9A2F1F47-9241-45E8-A1DB-C74C4B80562C}" type="presParOf" srcId="{ACC2AE7E-59B9-49A0-BAB4-22D68AC176E7}" destId="{A3588806-58F1-45EC-9D64-C551287B38EB}" srcOrd="24" destOrd="0" presId="urn:microsoft.com/office/officeart/2005/8/layout/list1"/>
    <dgm:cxn modelId="{73940D24-43EB-4B36-B328-501BD02DD115}" type="presParOf" srcId="{A3588806-58F1-45EC-9D64-C551287B38EB}" destId="{7AFECFE8-A66B-4DA4-876D-52341B50188C}" srcOrd="0" destOrd="0" presId="urn:microsoft.com/office/officeart/2005/8/layout/list1"/>
    <dgm:cxn modelId="{3E621D3A-1BA7-42BC-BB91-F2338C7F52D3}" type="presParOf" srcId="{A3588806-58F1-45EC-9D64-C551287B38EB}" destId="{64C8413F-26F2-4E9B-BB7A-E0310A83F6CC}" srcOrd="1" destOrd="0" presId="urn:microsoft.com/office/officeart/2005/8/layout/list1"/>
    <dgm:cxn modelId="{E1C3FF8E-156F-4793-A192-24D11B1E8334}" type="presParOf" srcId="{ACC2AE7E-59B9-49A0-BAB4-22D68AC176E7}" destId="{78DE4D71-180E-4404-8B1D-66820FE4D494}" srcOrd="25" destOrd="0" presId="urn:microsoft.com/office/officeart/2005/8/layout/list1"/>
    <dgm:cxn modelId="{CFAEC2E2-2367-44F1-8FD3-FFC5CC89FA6E}" type="presParOf" srcId="{ACC2AE7E-59B9-49A0-BAB4-22D68AC176E7}" destId="{DE6771DF-12B0-422E-A8BF-72D65BF07B5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172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4020" y="95800"/>
          <a:ext cx="6776283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32.1 </a:t>
          </a:r>
          <a:r>
            <a:rPr lang="zh-CN" altLang="en-US" sz="1500" b="0" kern="1200"/>
            <a:t>运行</a:t>
          </a:r>
          <a:r>
            <a:rPr lang="en-US" altLang="en-US" sz="1500" b="0" kern="1200"/>
            <a:t>.py</a:t>
          </a:r>
          <a:r>
            <a:rPr lang="zh-CN" altLang="en-US" sz="1500" b="0" kern="1200"/>
            <a:t>文件</a:t>
          </a:r>
          <a:r>
            <a:rPr lang="en-US" altLang="en-US" sz="1500" b="0" kern="1200"/>
            <a:t>: %run</a:t>
          </a:r>
          <a:endParaRPr lang="zh-CN" sz="1500" b="0" kern="1200"/>
        </a:p>
      </dsp:txBody>
      <dsp:txXfrm>
        <a:off x="505636" y="117416"/>
        <a:ext cx="6733051" cy="399568"/>
      </dsp:txXfrm>
    </dsp:sp>
    <dsp:sp modelId="{A4C178BF-6B80-46A6-BFA4-EE73407D0AF3}">
      <dsp:nvSpPr>
        <dsp:cNvPr id="0" name=""/>
        <dsp:cNvSpPr/>
      </dsp:nvSpPr>
      <dsp:spPr>
        <a:xfrm>
          <a:off x="0" y="9976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84020" y="776200"/>
          <a:ext cx="6776283" cy="442800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0" kern="1200"/>
            <a:t>32.2 </a:t>
          </a:r>
          <a:r>
            <a:rPr lang="zh-CN" altLang="en-US" sz="1500" b="0" kern="1200"/>
            <a:t>统计运行时间： </a:t>
          </a:r>
          <a:r>
            <a:rPr lang="en-US" altLang="en-US" sz="1500" b="0" kern="1200"/>
            <a:t>%timeit</a:t>
          </a:r>
          <a:r>
            <a:rPr lang="zh-CN" altLang="en-US" sz="1500" b="0" kern="1200"/>
            <a:t>与</a:t>
          </a:r>
          <a:r>
            <a:rPr lang="en-US" altLang="en-US" sz="1500" b="0" kern="1200"/>
            <a:t>%%timeit</a:t>
          </a:r>
          <a:endParaRPr lang="zh-CN" sz="1500" b="0" kern="1200"/>
        </a:p>
      </dsp:txBody>
      <dsp:txXfrm>
        <a:off x="505636" y="797816"/>
        <a:ext cx="6733051" cy="399568"/>
      </dsp:txXfrm>
    </dsp:sp>
    <dsp:sp modelId="{A441FE2E-AE30-4EBC-88AD-1022D3DC175F}">
      <dsp:nvSpPr>
        <dsp:cNvPr id="0" name=""/>
        <dsp:cNvSpPr/>
      </dsp:nvSpPr>
      <dsp:spPr>
        <a:xfrm>
          <a:off x="0" y="16780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A1D2-03F8-4D10-9A99-596A91AD2187}">
      <dsp:nvSpPr>
        <dsp:cNvPr id="0" name=""/>
        <dsp:cNvSpPr/>
      </dsp:nvSpPr>
      <dsp:spPr>
        <a:xfrm>
          <a:off x="484020" y="1456600"/>
          <a:ext cx="6776283" cy="4428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0" i="0" kern="1200"/>
            <a:t>32.3 </a:t>
          </a:r>
          <a:r>
            <a:rPr lang="zh-CN" altLang="en-US" sz="1500" b="0" i="0" kern="1200"/>
            <a:t>查看历史</a:t>
          </a:r>
          <a:r>
            <a:rPr lang="en-US" altLang="en-US" sz="1500" b="0" i="0" kern="1200"/>
            <a:t>In</a:t>
          </a:r>
          <a:r>
            <a:rPr lang="zh-CN" altLang="en-US" sz="1500" b="0" i="0" kern="1200"/>
            <a:t>和</a:t>
          </a:r>
          <a:r>
            <a:rPr lang="en-US" altLang="en-US" sz="1500" b="0" i="0" kern="1200"/>
            <a:t>Out</a:t>
          </a:r>
          <a:r>
            <a:rPr lang="zh-CN" altLang="en-US" sz="1500" b="0" i="0" kern="1200"/>
            <a:t>变量： </a:t>
          </a:r>
          <a:r>
            <a:rPr lang="en-US" altLang="en-US" sz="1500" b="0" i="0" kern="1200"/>
            <a:t>%history</a:t>
          </a:r>
          <a:endParaRPr lang="en-US" altLang="zh-CN" sz="1500" b="0" i="0" kern="1200"/>
        </a:p>
      </dsp:txBody>
      <dsp:txXfrm>
        <a:off x="505636" y="1478216"/>
        <a:ext cx="6733051" cy="399568"/>
      </dsp:txXfrm>
    </dsp:sp>
    <dsp:sp modelId="{F33B9338-F68C-4536-86E0-4D86AD288AFF}">
      <dsp:nvSpPr>
        <dsp:cNvPr id="0" name=""/>
        <dsp:cNvSpPr/>
      </dsp:nvSpPr>
      <dsp:spPr>
        <a:xfrm>
          <a:off x="0" y="23584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A33E5-4972-424C-8817-6BA3A35D1437}">
      <dsp:nvSpPr>
        <dsp:cNvPr id="0" name=""/>
        <dsp:cNvSpPr/>
      </dsp:nvSpPr>
      <dsp:spPr>
        <a:xfrm>
          <a:off x="484020" y="2137000"/>
          <a:ext cx="6776283" cy="4428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0" i="0" kern="1200"/>
            <a:t>32.4 </a:t>
          </a:r>
          <a:r>
            <a:rPr lang="zh-CN" altLang="zh-CN" sz="1500" b="0" i="0" kern="1200"/>
            <a:t>更改异常信息的显示模式：</a:t>
          </a:r>
          <a:r>
            <a:rPr lang="en-US" altLang="zh-CN" sz="1500" b="0" i="0" kern="1200"/>
            <a:t>%xmode </a:t>
          </a:r>
        </a:p>
      </dsp:txBody>
      <dsp:txXfrm>
        <a:off x="505636" y="2158616"/>
        <a:ext cx="6733051" cy="399568"/>
      </dsp:txXfrm>
    </dsp:sp>
    <dsp:sp modelId="{86FD0201-D36F-4D86-BC04-F02836AFF1DC}">
      <dsp:nvSpPr>
        <dsp:cNvPr id="0" name=""/>
        <dsp:cNvSpPr/>
      </dsp:nvSpPr>
      <dsp:spPr>
        <a:xfrm>
          <a:off x="0" y="30388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9C42-068C-4951-A87A-3C6BBBD33093}">
      <dsp:nvSpPr>
        <dsp:cNvPr id="0" name=""/>
        <dsp:cNvSpPr/>
      </dsp:nvSpPr>
      <dsp:spPr>
        <a:xfrm>
          <a:off x="484020" y="2817400"/>
          <a:ext cx="6776283" cy="4428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0" i="0" kern="1200"/>
            <a:t>32.5 </a:t>
          </a:r>
          <a:r>
            <a:rPr lang="zh-CN" altLang="en-US" sz="1500" b="0" i="0" kern="1200"/>
            <a:t>调试程序： </a:t>
          </a:r>
          <a:r>
            <a:rPr lang="en-US" altLang="zh-CN" sz="1500" b="0" i="0" kern="1200"/>
            <a:t>%debug</a:t>
          </a:r>
        </a:p>
      </dsp:txBody>
      <dsp:txXfrm>
        <a:off x="505636" y="2839016"/>
        <a:ext cx="6733051" cy="399568"/>
      </dsp:txXfrm>
    </dsp:sp>
    <dsp:sp modelId="{BF63B23C-1A58-41B6-A0E3-CB407DE35D8B}">
      <dsp:nvSpPr>
        <dsp:cNvPr id="0" name=""/>
        <dsp:cNvSpPr/>
      </dsp:nvSpPr>
      <dsp:spPr>
        <a:xfrm>
          <a:off x="0" y="37192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35C82-8C84-4AA8-987C-30E3E3DD6B32}">
      <dsp:nvSpPr>
        <dsp:cNvPr id="0" name=""/>
        <dsp:cNvSpPr/>
      </dsp:nvSpPr>
      <dsp:spPr>
        <a:xfrm>
          <a:off x="484020" y="3497800"/>
          <a:ext cx="6776283" cy="442800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0" i="0" kern="1200"/>
            <a:t>32.6 </a:t>
          </a:r>
          <a:r>
            <a:rPr lang="zh-CN" altLang="en-US" sz="1500" b="0" i="0" kern="1200"/>
            <a:t>程序运行的逐行统计：</a:t>
          </a:r>
          <a:r>
            <a:rPr lang="en-US" altLang="en-US" sz="1500" b="0" i="0" kern="1200"/>
            <a:t>%prun</a:t>
          </a:r>
          <a:r>
            <a:rPr lang="zh-CN" altLang="en-US" sz="1500" b="0" i="0" kern="1200"/>
            <a:t>与</a:t>
          </a:r>
          <a:r>
            <a:rPr lang="en-US" altLang="en-US" sz="1500" b="0" i="0" kern="1200"/>
            <a:t>%lprun</a:t>
          </a:r>
          <a:endParaRPr lang="en-US" altLang="zh-CN" sz="1500" b="0" i="0" kern="1200"/>
        </a:p>
      </dsp:txBody>
      <dsp:txXfrm>
        <a:off x="505636" y="3519416"/>
        <a:ext cx="6733051" cy="399568"/>
      </dsp:txXfrm>
    </dsp:sp>
    <dsp:sp modelId="{DE6771DF-12B0-422E-A8BF-72D65BF07B5E}">
      <dsp:nvSpPr>
        <dsp:cNvPr id="0" name=""/>
        <dsp:cNvSpPr/>
      </dsp:nvSpPr>
      <dsp:spPr>
        <a:xfrm>
          <a:off x="0" y="43996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413F-26F2-4E9B-BB7A-E0310A83F6CC}">
      <dsp:nvSpPr>
        <dsp:cNvPr id="0" name=""/>
        <dsp:cNvSpPr/>
      </dsp:nvSpPr>
      <dsp:spPr>
        <a:xfrm>
          <a:off x="484020" y="4178200"/>
          <a:ext cx="6776283" cy="4428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0" i="0" kern="1200"/>
            <a:t>32.7 </a:t>
          </a:r>
          <a:r>
            <a:rPr lang="zh-CN" altLang="zh-CN" sz="1500" b="0" i="0" kern="1200"/>
            <a:t>内存使用情况的统计： </a:t>
          </a:r>
          <a:r>
            <a:rPr lang="en-US" altLang="zh-CN" sz="1500" b="0" i="0" kern="1200"/>
            <a:t>%memit</a:t>
          </a:r>
        </a:p>
      </dsp:txBody>
      <dsp:txXfrm>
        <a:off x="505636" y="4199816"/>
        <a:ext cx="673305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5395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32. </a:t>
            </a:r>
            <a:r>
              <a:rPr lang="zh-CN" altLang="en-US"/>
              <a:t>魔术命令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32.5 </a:t>
            </a:r>
            <a:r>
              <a:rPr lang="zh-CN" altLang="en-US" b="0"/>
              <a:t>调试程序： </a:t>
            </a:r>
            <a:r>
              <a:rPr lang="en-US" altLang="zh-CN" b="0"/>
              <a:t>%debug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019775" y="14699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4334" y="1412776"/>
            <a:ext cx="8128130" cy="131095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%debug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x1=2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x2=X1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4334" y="2982144"/>
            <a:ext cx="8704194" cy="32551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reporting mode: Verbose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&lt;ipython-input-12-1f8b9c0a8b45&gt;(7)&lt;module&gt;()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4 get_ipython().run_line_magic('xmode', 'Verbose')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6 x1=2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7 x2=X1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 NameError: name 'X'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44334" y="1844824"/>
            <a:ext cx="9280258" cy="417646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 NameError: name 'X1'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quit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&lt;ipython-input-13-27b71680f589&gt;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 get_ipython().magic('debug')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 x1=2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x2=X1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x2 = undefined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X1 = undefined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32. </a:t>
            </a:r>
            <a:r>
              <a:rPr lang="zh-CN" altLang="en-US"/>
              <a:t>魔术命令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32.5 </a:t>
            </a:r>
            <a:r>
              <a:rPr lang="zh-CN" altLang="en-US" b="0"/>
              <a:t>调试程序： </a:t>
            </a:r>
            <a:r>
              <a:rPr lang="en-US" altLang="zh-CN" b="0"/>
              <a:t>%debug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39796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340768"/>
            <a:ext cx="8128130" cy="191757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>
                <a:solidFill>
                  <a:schemeClr val="tx1"/>
                </a:solidFill>
              </a:rPr>
              <a:t>def myfunc1(n):</a:t>
            </a:r>
            <a:endParaRPr lang="pt-BR" altLang="zh-CN" sz="2400" b="1">
              <a:solidFill>
                <a:schemeClr val="tx1"/>
              </a:solidFill>
            </a:endParaRP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    n=n+1</a:t>
            </a:r>
            <a:endParaRPr lang="pt-BR" altLang="zh-CN" sz="2400" b="1">
              <a:solidFill>
                <a:schemeClr val="tx1"/>
              </a:solidFill>
            </a:endParaRP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    for i in [1,2,3,4,5]:</a:t>
            </a:r>
            <a:endParaRPr lang="pt-BR" altLang="zh-CN" sz="2400" b="1">
              <a:solidFill>
                <a:schemeClr val="tx1"/>
              </a:solidFill>
            </a:endParaRP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        n=n+i</a:t>
            </a:r>
            <a:endParaRPr lang="pt-BR" altLang="zh-CN" sz="2400" b="1">
              <a:solidFill>
                <a:schemeClr val="tx1"/>
              </a:solidFill>
            </a:endParaRP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    return(n)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4" y="369789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3640700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%prun myfunc1(100)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1099" y="416956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 32. </a:t>
            </a:r>
            <a:r>
              <a:rPr lang="zh-CN" altLang="en-US">
                <a:sym typeface="+mn-ea"/>
              </a:rPr>
              <a:t>魔术命令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44334" y="427828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32.6 </a:t>
            </a:r>
            <a:r>
              <a:rPr lang="zh-CN" altLang="en-US" b="0"/>
              <a:t>程序运行的逐行统计：</a:t>
            </a:r>
            <a:r>
              <a:rPr lang="en-US" altLang="zh-CN" b="0"/>
              <a:t>%prun</a:t>
            </a:r>
            <a:r>
              <a:rPr lang="zh-CN" altLang="en-US" b="0"/>
              <a:t>与</a:t>
            </a:r>
            <a:r>
              <a:rPr lang="en-US" altLang="zh-CN" b="0"/>
              <a:t>%lprun</a:t>
            </a:r>
            <a:endParaRPr lang="zh-CN" altLang="en-US" sz="4000"/>
          </a:p>
        </p:txBody>
      </p:sp>
      <p:sp>
        <p:nvSpPr>
          <p:cNvPr id="21" name="文本框 20"/>
          <p:cNvSpPr txBox="1"/>
          <p:nvPr/>
        </p:nvSpPr>
        <p:spPr>
          <a:xfrm>
            <a:off x="1036540" y="508775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61099" y="5068216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%lprun myfunc1(100)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61099" y="56097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UsageError: Line magic function `%lprun` not found.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39796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340768"/>
            <a:ext cx="8128130" cy="173211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>
                <a:solidFill>
                  <a:schemeClr val="tx1"/>
                </a:solidFill>
              </a:rPr>
              <a:t>%load_ext line_profiler </a:t>
            </a:r>
            <a:endParaRPr lang="pt-BR" altLang="zh-CN" sz="2400" b="1">
              <a:solidFill>
                <a:schemeClr val="tx1"/>
              </a:solidFill>
            </a:endParaRP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import testme </a:t>
            </a:r>
            <a:endParaRPr lang="pt-BR" altLang="zh-CN" sz="2400" b="1">
              <a:solidFill>
                <a:schemeClr val="tx1"/>
              </a:solidFill>
            </a:endParaRP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       </a:t>
            </a:r>
            <a:endParaRPr lang="pt-BR" altLang="zh-CN" sz="2400" b="1">
              <a:solidFill>
                <a:schemeClr val="tx1"/>
              </a:solidFill>
            </a:endParaRP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%lprun -f testme.myfunc2 testme.myfunc2(10)</a:t>
            </a:r>
            <a:endParaRPr lang="pt-BR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4" y="391392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3856724"/>
            <a:ext cx="8111364" cy="238058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print("this is testMe.py")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def myfunc2(n):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n=n+1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for i in [1,2,3,4,5]: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n=n+i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return(n)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>
                <a:sym typeface="+mn-ea"/>
              </a:rPr>
              <a:t> 32. </a:t>
            </a:r>
            <a:r>
              <a:rPr lang="zh-CN" altLang="en-US">
                <a:sym typeface="+mn-ea"/>
              </a:rPr>
              <a:t>魔术命令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32.6 </a:t>
            </a:r>
            <a:r>
              <a:rPr lang="zh-CN" altLang="en-US" b="0"/>
              <a:t>程序运行的逐行统计：</a:t>
            </a:r>
            <a:r>
              <a:rPr lang="en-US" altLang="zh-CN" b="0"/>
              <a:t>%prun</a:t>
            </a:r>
            <a:r>
              <a:rPr lang="zh-CN" altLang="en-US" b="0"/>
              <a:t>与</a:t>
            </a:r>
            <a:r>
              <a:rPr lang="en-US" altLang="zh-CN" b="0"/>
              <a:t>%lprun</a:t>
            </a:r>
            <a:endParaRPr lang="zh-CN" altLang="en-US" sz="4000"/>
          </a:p>
        </p:txBody>
      </p:sp>
      <p:sp>
        <p:nvSpPr>
          <p:cNvPr id="15" name="矩形 14"/>
          <p:cNvSpPr/>
          <p:nvPr/>
        </p:nvSpPr>
        <p:spPr>
          <a:xfrm>
            <a:off x="2166173" y="305415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testMe.py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2118048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060849"/>
            <a:ext cx="8128130" cy="75853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>
                <a:solidFill>
                  <a:schemeClr val="tx1"/>
                </a:solidFill>
              </a:rPr>
              <a:t>%load_ext memory_profiler</a:t>
            </a:r>
            <a:endParaRPr lang="pt-BR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4" y="380160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3744408"/>
            <a:ext cx="8111364" cy="82191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%memit myfunc2(100)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 32. </a:t>
            </a:r>
            <a:r>
              <a:rPr lang="zh-CN" altLang="en-US">
                <a:sym typeface="+mn-ea"/>
              </a:rPr>
              <a:t>魔术命令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32.7 </a:t>
            </a:r>
            <a:r>
              <a:rPr lang="zh-CN" altLang="en-US" b="0"/>
              <a:t>内存使用情况的统计：</a:t>
            </a:r>
            <a:r>
              <a:rPr lang="en-US" altLang="zh-CN" b="0"/>
              <a:t>%memit</a:t>
            </a:r>
            <a:endParaRPr lang="zh-CN" altLang="en-US" sz="4000"/>
          </a:p>
        </p:txBody>
      </p:sp>
      <p:sp>
        <p:nvSpPr>
          <p:cNvPr id="15" name="矩形 14"/>
          <p:cNvSpPr/>
          <p:nvPr/>
        </p:nvSpPr>
        <p:spPr>
          <a:xfrm>
            <a:off x="2166173" y="4509120"/>
            <a:ext cx="7992211" cy="7200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memory: 67.74 MiB, increment: 0.02 MiB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 32. </a:t>
            </a:r>
            <a:r>
              <a:rPr lang="zh-CN" altLang="en-US">
                <a:sym typeface="+mn-ea"/>
              </a:rPr>
              <a:t>魔术命令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32.7 </a:t>
            </a:r>
            <a:r>
              <a:rPr lang="zh-CN" altLang="en-US" b="0"/>
              <a:t>内存使用情况的统计：</a:t>
            </a:r>
            <a:r>
              <a:rPr lang="en-US" altLang="zh-CN" b="0"/>
              <a:t>%memit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1019775" y="2190055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4334" y="2132856"/>
            <a:ext cx="8128130" cy="99948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>
                <a:solidFill>
                  <a:schemeClr val="tx1"/>
                </a:solidFill>
              </a:rPr>
              <a:t>import testme</a:t>
            </a:r>
            <a:endParaRPr lang="pt-BR" altLang="zh-CN" sz="2400" b="1">
              <a:solidFill>
                <a:schemeClr val="tx1"/>
              </a:solidFill>
            </a:endParaRP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%mprun -f testme.myfunc2 testme.myfunc2(10)</a:t>
            </a:r>
            <a:endParaRPr lang="pt-BR" altLang="zh-CN" sz="2400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3420528"/>
            <a:ext cx="6975351" cy="23847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>
                <a:sym typeface="+mn-ea"/>
              </a:rPr>
              <a:t> 32. </a:t>
            </a:r>
            <a:r>
              <a:rPr lang="zh-CN" altLang="en-US">
                <a:sym typeface="+mn-ea"/>
              </a:rPr>
              <a:t>魔术命令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>
                <a:sym typeface="+mn-ea"/>
              </a:rPr>
              <a:t>第三篇 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进阶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32. </a:t>
            </a:r>
            <a:r>
              <a:rPr lang="zh-CN" altLang="en-US" sz="5400">
                <a:solidFill>
                  <a:srgbClr val="C00000"/>
                </a:solidFill>
              </a:rPr>
              <a:t>魔术命令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32. </a:t>
            </a:r>
            <a:r>
              <a:rPr lang="zh-CN" altLang="en-US"/>
              <a:t>魔术命令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507928"/>
          <a:ext cx="9680405" cy="48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32.1 </a:t>
            </a:r>
            <a:r>
              <a:rPr lang="zh-CN" altLang="en-US" b="0"/>
              <a:t>运行</a:t>
            </a:r>
            <a:r>
              <a:rPr lang="en-US" altLang="zh-CN" b="0"/>
              <a:t>.py</a:t>
            </a:r>
            <a:r>
              <a:rPr lang="zh-CN" altLang="en-US" b="0"/>
              <a:t>文件</a:t>
            </a:r>
            <a:r>
              <a:rPr lang="en-US" altLang="zh-CN" b="0"/>
              <a:t>: %run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26151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261518"/>
            <a:ext cx="8128130" cy="105029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os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os.getcwd()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32. </a:t>
            </a:r>
            <a:r>
              <a:rPr lang="zh-CN" altLang="en-US"/>
              <a:t>魔术命令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4801" y="229735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46327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4060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'C:\\Users\\soloman\\clm'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9774" y="333785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3280660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%run testme.py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61099" y="38095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39182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testMe.py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21955" y="48236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6514" y="4766408"/>
            <a:ext cx="7992211" cy="96348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os.chdir("c:/")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%run testme.py </a:t>
            </a:r>
            <a:r>
              <a:rPr lang="en-US" altLang="zh-CN" sz="2400"/>
              <a:t>)</a:t>
            </a:r>
            <a:endParaRPr lang="zh-CN" altLang="zh-CN" sz="2400" dirty="0"/>
          </a:p>
        </p:txBody>
      </p:sp>
      <p:sp>
        <p:nvSpPr>
          <p:cNvPr id="23" name="矩形 22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ERROR:root:File `'testme.py'` not found.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32.2 </a:t>
            </a:r>
            <a:r>
              <a:rPr lang="zh-CN" altLang="en-US" b="0"/>
              <a:t>统计运行时间： </a:t>
            </a:r>
            <a:r>
              <a:rPr lang="en-US" altLang="zh-CN" b="0"/>
              <a:t>%timeit</a:t>
            </a:r>
            <a:r>
              <a:rPr lang="zh-CN" altLang="en-US" b="0"/>
              <a:t>与</a:t>
            </a:r>
            <a:r>
              <a:rPr lang="en-US" altLang="zh-CN" b="0"/>
              <a:t>%%timeit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26151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261519"/>
            <a:ext cx="8128130" cy="64340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%timeit myList2=[n**2 for n in range(100)]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32. </a:t>
            </a:r>
            <a:r>
              <a:rPr lang="zh-CN" altLang="en-US"/>
              <a:t>魔术命令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4801" y="229735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1916832"/>
            <a:ext cx="8124427" cy="8993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29.1 µs ± 697 ns per loop (mean ± std. dev. of 7 runs, 10000 loops each)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9774" y="300856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3" y="2951364"/>
            <a:ext cx="8128129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%timeit x=1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61099" y="348022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3588952"/>
            <a:ext cx="7992211" cy="8481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12.4 ns ± 0.191 ns per loop (mean ± std. dev. of 7 runs, 100000000 loops each)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21955" y="46955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6514" y="4680979"/>
            <a:ext cx="8125948" cy="1124285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%%timeit x=1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x=x+2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x=x*2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61099" y="58772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3.23 µs ± 76.2 ns per loop (mean ± std. dev. of 7 runs, 100000 loops each)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32.2 </a:t>
            </a:r>
            <a:r>
              <a:rPr lang="zh-CN" altLang="en-US" b="0"/>
              <a:t>统计运行时间： </a:t>
            </a:r>
            <a:r>
              <a:rPr lang="en-US" altLang="zh-CN" b="0"/>
              <a:t>%timeit</a:t>
            </a:r>
            <a:r>
              <a:rPr lang="zh-CN" altLang="en-US" b="0"/>
              <a:t>与</a:t>
            </a:r>
            <a:r>
              <a:rPr lang="en-US" altLang="zh-CN" b="0"/>
              <a:t>%%timeit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8448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4"/>
            <a:ext cx="8128130" cy="162670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#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%%timeit x=1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x=x+2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x=x*2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32. </a:t>
            </a:r>
            <a:r>
              <a:rPr lang="zh-CN" altLang="en-US"/>
              <a:t>魔术命令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4801" y="288066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652266"/>
            <a:ext cx="8124427" cy="1366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"&lt;ipython-input-8-10c461c2a871&gt;", line 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%%timeit x=1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^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SyntaxError: invalid syntax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32.3 </a:t>
            </a:r>
            <a:r>
              <a:rPr lang="zh-CN" altLang="en-US" b="0"/>
              <a:t>查看历史</a:t>
            </a:r>
            <a:r>
              <a:rPr lang="en-US" altLang="zh-CN" b="0"/>
              <a:t>In</a:t>
            </a:r>
            <a:r>
              <a:rPr lang="zh-CN" altLang="en-US" b="0"/>
              <a:t>和</a:t>
            </a:r>
            <a:r>
              <a:rPr lang="en-US" altLang="zh-CN" b="0"/>
              <a:t>Out</a:t>
            </a:r>
            <a:r>
              <a:rPr lang="zh-CN" altLang="en-US" b="0"/>
              <a:t>变量：</a:t>
            </a:r>
            <a:r>
              <a:rPr lang="en-US" altLang="zh-CN" b="0"/>
              <a:t>%history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26151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261519"/>
            <a:ext cx="8128130" cy="64340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%history -n 2-3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32. </a:t>
            </a:r>
            <a:r>
              <a:rPr lang="zh-CN" altLang="en-US"/>
              <a:t>魔术命令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4801" y="229735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1916832"/>
            <a:ext cx="8124427" cy="19376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2: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os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os.getcwd()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3: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%run testme.py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9774" y="423867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3" y="4181472"/>
            <a:ext cx="8128129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%history -n -0 7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61099" y="471033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4741080"/>
            <a:ext cx="7992211" cy="178426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7: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%%timeit x=1 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x=x+2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x=x*2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32. </a:t>
            </a:r>
            <a:r>
              <a:rPr lang="zh-CN" altLang="en-US"/>
              <a:t>魔术命令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32.4 </a:t>
            </a:r>
            <a:r>
              <a:rPr lang="zh-CN" altLang="en-US" b="0"/>
              <a:t>更改异常信息的显示模式：</a:t>
            </a:r>
            <a:r>
              <a:rPr lang="en-US" altLang="zh-CN" b="0"/>
              <a:t>%xmode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019775" y="17432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4334" y="1686000"/>
            <a:ext cx="8128130" cy="131095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%xmode Plain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x1=2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x2=X1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4334" y="2982144"/>
            <a:ext cx="7992211" cy="32551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reporting mode: Plain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"&lt;ipython-input-11-58b5577b33b9&gt;", line 3, in &lt;module&gt;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x2=X1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32. </a:t>
            </a:r>
            <a:r>
              <a:rPr lang="zh-CN" altLang="en-US"/>
              <a:t>魔术命令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32.4 </a:t>
            </a:r>
            <a:r>
              <a:rPr lang="zh-CN" altLang="en-US" b="0"/>
              <a:t>更改异常信息的显示模式：</a:t>
            </a:r>
            <a:r>
              <a:rPr lang="en-US" altLang="zh-CN" b="0"/>
              <a:t>%xmode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019775" y="14699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4334" y="1412776"/>
            <a:ext cx="8128130" cy="131095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%xmode Verbose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x1=2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x2=X1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4334" y="2982144"/>
            <a:ext cx="8704194" cy="32551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reporting mode: Verbose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&lt;ipython-input-12-1f8b9c0a8b45&gt;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 get_ipython().magic('xmode Verbose')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 x1=2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x2=X1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x2 = undefined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X1 = undefined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3362</Words>
  <Application>WPS 演示</Application>
  <PresentationFormat>宽屏</PresentationFormat>
  <Paragraphs>298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32. 魔术命令</vt:lpstr>
      <vt:lpstr>本章内容提要</vt:lpstr>
      <vt:lpstr>32.1 运行.py文件: %run</vt:lpstr>
      <vt:lpstr>32.2 统计运行时间： %timeit与%%timeit</vt:lpstr>
      <vt:lpstr>32.2 统计运行时间： %timeit与%%timeit</vt:lpstr>
      <vt:lpstr>32.3 查看历史In和Out变量：%history</vt:lpstr>
      <vt:lpstr>32.4 更改异常信息的显示模式：%xmode</vt:lpstr>
      <vt:lpstr>32.4 更改异常信息的显示模式：%xmode</vt:lpstr>
      <vt:lpstr>32.5 调试程序： %debug</vt:lpstr>
      <vt:lpstr>32.5 调试程序： %debug</vt:lpstr>
      <vt:lpstr>32.6 程序运行的逐行统计：%prun与%lprun</vt:lpstr>
      <vt:lpstr>32.6 程序运行的逐行统计：%prun与%lprun</vt:lpstr>
      <vt:lpstr>32.7 内存使用情况的统计：%memit</vt:lpstr>
      <vt:lpstr>32.7 内存使用情况的统计：%memit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1632</cp:revision>
  <cp:lastPrinted>2017-07-17T10:18:00Z</cp:lastPrinted>
  <dcterms:created xsi:type="dcterms:W3CDTF">2007-03-02T11:26:00Z</dcterms:created>
  <dcterms:modified xsi:type="dcterms:W3CDTF">2021-10-07T08:01:05Z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A2EE17651A4042DFA04DEA1518BB55B1</vt:lpwstr>
  </property>
  <property fmtid="{D5CDD505-2E9C-101B-9397-08002B2CF9AE}" pid="3" name="KSOProductBuildVer">
    <vt:lpwstr>2052-11.1.0.10938</vt:lpwstr>
  </property>
</Properties>
</file>