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842" r:id="rId3"/>
    <p:sldId id="859" r:id="rId5"/>
    <p:sldId id="858" r:id="rId6"/>
    <p:sldId id="862" r:id="rId7"/>
    <p:sldId id="864" r:id="rId8"/>
    <p:sldId id="865" r:id="rId9"/>
    <p:sldId id="797" r:id="rId10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75C5C"/>
    <a:srgbClr val="CF3E3E"/>
    <a:srgbClr val="EDCDCB"/>
    <a:srgbClr val="F1EEF4"/>
    <a:srgbClr val="AB0000"/>
    <a:srgbClr val="CC0000"/>
    <a:srgbClr val="A9CDCB"/>
    <a:srgbClr val="D1EBF1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82491" autoAdjust="0"/>
  </p:normalViewPr>
  <p:slideViewPr>
    <p:cSldViewPr>
      <p:cViewPr varScale="1">
        <p:scale>
          <a:sx n="86" d="100"/>
          <a:sy n="86" d="100"/>
        </p:scale>
        <p:origin x="45" y="1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b="1" i="0"/>
            <a:t>34.1 </a:t>
          </a:r>
          <a:r>
            <a:rPr lang="zh-CN" altLang="en-US" b="1" i="0"/>
            <a:t>显示当前工作目录的方法</a:t>
          </a:r>
          <a:endParaRPr lang="zh-CN" b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488FD816-4CED-4740-B5D1-1055C0C49531}">
      <dgm:prSet/>
      <dgm:spPr/>
      <dgm:t>
        <a:bodyPr/>
        <a:lstStyle/>
        <a:p>
          <a:r>
            <a:rPr lang="en-US" altLang="zh-CN" b="1" i="0"/>
            <a:t>34.2 </a:t>
          </a:r>
          <a:r>
            <a:rPr lang="zh-CN" altLang="en-US" b="1" i="0"/>
            <a:t>更改当前工作目录的方法</a:t>
          </a:r>
          <a:endParaRPr lang="zh-CN" b="0"/>
        </a:p>
      </dgm:t>
    </dgm:pt>
    <dgm:pt modelId="{CB206672-2423-4C3D-AEBB-8A81ECD7041D}" cxnId="{A4593EB5-96F0-45CB-9E14-AD363CD2B91A}" type="sibTrans">
      <dgm:prSet/>
      <dgm:spPr/>
      <dgm:t>
        <a:bodyPr/>
        <a:lstStyle/>
        <a:p>
          <a:endParaRPr lang="zh-CN" altLang="en-US"/>
        </a:p>
      </dgm:t>
    </dgm:pt>
    <dgm:pt modelId="{04CD0439-BA50-438F-8AA7-AEA89DC2C872}" cxnId="{A4593EB5-96F0-45CB-9E14-AD363CD2B91A}" type="parTrans">
      <dgm:prSet/>
      <dgm:spPr/>
      <dgm:t>
        <a:bodyPr/>
        <a:lstStyle/>
        <a:p>
          <a:endParaRPr lang="zh-CN" altLang="en-US"/>
        </a:p>
      </dgm:t>
    </dgm:pt>
    <dgm:pt modelId="{39A4897E-6E54-4DD0-95D0-97BD3674D0E3}">
      <dgm:prSet/>
      <dgm:spPr/>
      <dgm:t>
        <a:bodyPr/>
        <a:lstStyle/>
        <a:p>
          <a:r>
            <a:rPr lang="en-US" altLang="zh-CN" b="0"/>
            <a:t>34.3 </a:t>
          </a:r>
          <a:r>
            <a:rPr lang="zh-CN" altLang="en-US" b="1" i="0"/>
            <a:t>读、写当前工作目录的方法</a:t>
          </a:r>
          <a:endParaRPr lang="zh-CN" b="0"/>
        </a:p>
      </dgm:t>
    </dgm:pt>
    <dgm:pt modelId="{68A7FF5A-AA40-466F-96A6-091E42C2568C}" cxnId="{3660F20C-ABB0-450F-855F-40A03E857B30}" type="parTrans">
      <dgm:prSet/>
      <dgm:spPr/>
      <dgm:t>
        <a:bodyPr/>
        <a:lstStyle/>
        <a:p>
          <a:endParaRPr lang="zh-CN" altLang="en-US"/>
        </a:p>
      </dgm:t>
    </dgm:pt>
    <dgm:pt modelId="{66A49E94-7B07-4DE2-A50E-B619E3925574}" cxnId="{3660F20C-ABB0-450F-855F-40A03E857B30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3"/>
      <dgm:spPr/>
    </dgm:pt>
    <dgm:pt modelId="{FFD53BA8-45B8-48D7-839D-F63881906C2D}" type="pres">
      <dgm:prSet presAssocID="{4A6CFA20-D504-4C11-9666-95A21ED3E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3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518BB173-E63F-417F-A6D6-CA0F0837AF1C}" type="pres">
      <dgm:prSet presAssocID="{488FD816-4CED-4740-B5D1-1055C0C49531}" presName="parentLin" presStyleCnt="0"/>
      <dgm:spPr/>
    </dgm:pt>
    <dgm:pt modelId="{90EC56A5-59F7-4E96-A03E-3D14FB68C19D}" type="pres">
      <dgm:prSet presAssocID="{488FD816-4CED-4740-B5D1-1055C0C49531}" presName="parentLeftMargin" presStyleLbl="node1" presStyleIdx="0" presStyleCnt="3"/>
      <dgm:spPr/>
    </dgm:pt>
    <dgm:pt modelId="{B5E34E5E-BCD5-48AD-9666-299E56BF6317}" type="pres">
      <dgm:prSet presAssocID="{488FD816-4CED-4740-B5D1-1055C0C495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5E0FEC-4A50-4C12-8556-4B92E3C65DBD}" type="pres">
      <dgm:prSet presAssocID="{488FD816-4CED-4740-B5D1-1055C0C49531}" presName="negativeSpace" presStyleCnt="0"/>
      <dgm:spPr/>
    </dgm:pt>
    <dgm:pt modelId="{A4C178BF-6B80-46A6-BFA4-EE73407D0AF3}" type="pres">
      <dgm:prSet presAssocID="{488FD816-4CED-4740-B5D1-1055C0C49531}" presName="childText" presStyleLbl="conFgAcc1" presStyleIdx="1" presStyleCnt="3">
        <dgm:presLayoutVars>
          <dgm:bulletEnabled val="1"/>
        </dgm:presLayoutVars>
      </dgm:prSet>
      <dgm:spPr/>
    </dgm:pt>
    <dgm:pt modelId="{C32A937A-CA3B-4548-8B1A-8C30057B1584}" type="pres">
      <dgm:prSet presAssocID="{CB206672-2423-4C3D-AEBB-8A81ECD7041D}" presName="spaceBetweenRectangles" presStyleCnt="0"/>
      <dgm:spPr/>
    </dgm:pt>
    <dgm:pt modelId="{FEE6E835-C047-4438-BACE-E981D584EA15}" type="pres">
      <dgm:prSet presAssocID="{39A4897E-6E54-4DD0-95D0-97BD3674D0E3}" presName="parentLin" presStyleCnt="0"/>
      <dgm:spPr/>
    </dgm:pt>
    <dgm:pt modelId="{FBB295B6-CBB6-4C0A-BE60-124B6FEB2618}" type="pres">
      <dgm:prSet presAssocID="{39A4897E-6E54-4DD0-95D0-97BD3674D0E3}" presName="parentLeftMargin" presStyleLbl="node1" presStyleIdx="1" presStyleCnt="3"/>
      <dgm:spPr/>
    </dgm:pt>
    <dgm:pt modelId="{EC6DCACB-3C4B-47BD-8231-606EC259CEE8}" type="pres">
      <dgm:prSet presAssocID="{39A4897E-6E54-4DD0-95D0-97BD3674D0E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425412-BF71-40BE-9DA3-DBB5739B6243}" type="pres">
      <dgm:prSet presAssocID="{39A4897E-6E54-4DD0-95D0-97BD3674D0E3}" presName="negativeSpace" presStyleCnt="0"/>
      <dgm:spPr/>
    </dgm:pt>
    <dgm:pt modelId="{A821687A-A24F-4220-B7CA-97EE3E9C8C3E}" type="pres">
      <dgm:prSet presAssocID="{39A4897E-6E54-4DD0-95D0-97BD3674D0E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660F20C-ABB0-450F-855F-40A03E857B30}" srcId="{2D3DEDF0-B9A1-4CD2-BA88-CA716FC4420C}" destId="{39A4897E-6E54-4DD0-95D0-97BD3674D0E3}" srcOrd="2" destOrd="0" parTransId="{68A7FF5A-AA40-466F-96A6-091E42C2568C}" sibTransId="{66A49E94-7B07-4DE2-A50E-B619E3925574}"/>
    <dgm:cxn modelId="{8773D038-940A-4211-82B8-DE6B1AABC50D}" type="presOf" srcId="{39A4897E-6E54-4DD0-95D0-97BD3674D0E3}" destId="{EC6DCACB-3C4B-47BD-8231-606EC259CEE8}" srcOrd="1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B32E2D6E-E60B-4AB7-BF51-0F9D7FEC3543}" type="presOf" srcId="{488FD816-4CED-4740-B5D1-1055C0C49531}" destId="{90EC56A5-59F7-4E96-A03E-3D14FB68C19D}" srcOrd="0" destOrd="0" presId="urn:microsoft.com/office/officeart/2005/8/layout/list1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17C77A3-636D-4975-9066-DFD3B2AFE1C9}" type="presOf" srcId="{39A4897E-6E54-4DD0-95D0-97BD3674D0E3}" destId="{FBB295B6-CBB6-4C0A-BE60-124B6FEB2618}" srcOrd="0" destOrd="0" presId="urn:microsoft.com/office/officeart/2005/8/layout/list1"/>
    <dgm:cxn modelId="{A4593EB5-96F0-45CB-9E14-AD363CD2B91A}" srcId="{2D3DEDF0-B9A1-4CD2-BA88-CA716FC4420C}" destId="{488FD816-4CED-4740-B5D1-1055C0C49531}" srcOrd="1" destOrd="0" parTransId="{04CD0439-BA50-438F-8AA7-AEA89DC2C872}" sibTransId="{CB206672-2423-4C3D-AEBB-8A81ECD7041D}"/>
    <dgm:cxn modelId="{4C0743BE-3C8F-46DA-B245-89EE69665101}" type="presOf" srcId="{488FD816-4CED-4740-B5D1-1055C0C49531}" destId="{B5E34E5E-BCD5-48AD-9666-299E56BF6317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82B45EE1-F028-4B44-87E8-361031F584B1}" type="presParOf" srcId="{ACC2AE7E-59B9-49A0-BAB4-22D68AC176E7}" destId="{97EC761C-8953-48D7-AFE6-4E1B2DC860A0}" srcOrd="3" destOrd="0" presId="urn:microsoft.com/office/officeart/2005/8/layout/list1"/>
    <dgm:cxn modelId="{9D11D568-9748-47F4-BECC-2247CB1ECB8C}" type="presParOf" srcId="{ACC2AE7E-59B9-49A0-BAB4-22D68AC176E7}" destId="{518BB173-E63F-417F-A6D6-CA0F0837AF1C}" srcOrd="4" destOrd="0" presId="urn:microsoft.com/office/officeart/2005/8/layout/list1"/>
    <dgm:cxn modelId="{DF43FF26-BA63-4B05-9A49-FABF15FD61AF}" type="presParOf" srcId="{518BB173-E63F-417F-A6D6-CA0F0837AF1C}" destId="{90EC56A5-59F7-4E96-A03E-3D14FB68C19D}" srcOrd="0" destOrd="0" presId="urn:microsoft.com/office/officeart/2005/8/layout/list1"/>
    <dgm:cxn modelId="{28C047E7-B63F-4A7D-B789-7806561FDC67}" type="presParOf" srcId="{518BB173-E63F-417F-A6D6-CA0F0837AF1C}" destId="{B5E34E5E-BCD5-48AD-9666-299E56BF6317}" srcOrd="1" destOrd="0" presId="urn:microsoft.com/office/officeart/2005/8/layout/list1"/>
    <dgm:cxn modelId="{B21EB702-F829-4711-9B39-FDAA0C7EE143}" type="presParOf" srcId="{ACC2AE7E-59B9-49A0-BAB4-22D68AC176E7}" destId="{085E0FEC-4A50-4C12-8556-4B92E3C65DBD}" srcOrd="5" destOrd="0" presId="urn:microsoft.com/office/officeart/2005/8/layout/list1"/>
    <dgm:cxn modelId="{773931A2-351B-4174-95A8-B437D82BF2F3}" type="presParOf" srcId="{ACC2AE7E-59B9-49A0-BAB4-22D68AC176E7}" destId="{A4C178BF-6B80-46A6-BFA4-EE73407D0AF3}" srcOrd="6" destOrd="0" presId="urn:microsoft.com/office/officeart/2005/8/layout/list1"/>
    <dgm:cxn modelId="{829BEB94-6108-466F-B696-7061EF64B69D}" type="presParOf" srcId="{ACC2AE7E-59B9-49A0-BAB4-22D68AC176E7}" destId="{C32A937A-CA3B-4548-8B1A-8C30057B1584}" srcOrd="7" destOrd="0" presId="urn:microsoft.com/office/officeart/2005/8/layout/list1"/>
    <dgm:cxn modelId="{878C6A54-45D4-443D-92A1-F23CDAEB0079}" type="presParOf" srcId="{ACC2AE7E-59B9-49A0-BAB4-22D68AC176E7}" destId="{FEE6E835-C047-4438-BACE-E981D584EA15}" srcOrd="8" destOrd="0" presId="urn:microsoft.com/office/officeart/2005/8/layout/list1"/>
    <dgm:cxn modelId="{FA9DE974-19D9-4AC5-AB32-B45F2D5EA5F9}" type="presParOf" srcId="{FEE6E835-C047-4438-BACE-E981D584EA15}" destId="{FBB295B6-CBB6-4C0A-BE60-124B6FEB2618}" srcOrd="0" destOrd="0" presId="urn:microsoft.com/office/officeart/2005/8/layout/list1"/>
    <dgm:cxn modelId="{4F132A89-266B-47B3-AA6A-B961477906FF}" type="presParOf" srcId="{FEE6E835-C047-4438-BACE-E981D584EA15}" destId="{EC6DCACB-3C4B-47BD-8231-606EC259CEE8}" srcOrd="1" destOrd="0" presId="urn:microsoft.com/office/officeart/2005/8/layout/list1"/>
    <dgm:cxn modelId="{36CF5A86-F39C-48A4-9D41-BDCE781E6D2B}" type="presParOf" srcId="{ACC2AE7E-59B9-49A0-BAB4-22D68AC176E7}" destId="{FA425412-BF71-40BE-9DA3-DBB5739B6243}" srcOrd="9" destOrd="0" presId="urn:microsoft.com/office/officeart/2005/8/layout/list1"/>
    <dgm:cxn modelId="{FF9BC770-333D-4E01-8CB9-1FDE83B035A8}" type="presParOf" srcId="{ACC2AE7E-59B9-49A0-BAB4-22D68AC176E7}" destId="{A821687A-A24F-4220-B7CA-97EE3E9C8C3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406260"/>
          <a:ext cx="831225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15612" y="52020"/>
          <a:ext cx="5818577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kern="1200"/>
            <a:t>34.1 </a:t>
          </a:r>
          <a:r>
            <a:rPr lang="zh-CN" altLang="en-US" sz="2400" b="1" i="0" kern="1200"/>
            <a:t>显示当前工作目录的方法</a:t>
          </a:r>
          <a:endParaRPr lang="zh-CN" sz="2400" b="0" kern="1200"/>
        </a:p>
      </dsp:txBody>
      <dsp:txXfrm>
        <a:off x="450197" y="86605"/>
        <a:ext cx="5749407" cy="639310"/>
      </dsp:txXfrm>
    </dsp:sp>
    <dsp:sp modelId="{A4C178BF-6B80-46A6-BFA4-EE73407D0AF3}">
      <dsp:nvSpPr>
        <dsp:cNvPr id="0" name=""/>
        <dsp:cNvSpPr/>
      </dsp:nvSpPr>
      <dsp:spPr>
        <a:xfrm>
          <a:off x="0" y="1494900"/>
          <a:ext cx="831225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34E5E-BCD5-48AD-9666-299E56BF6317}">
      <dsp:nvSpPr>
        <dsp:cNvPr id="0" name=""/>
        <dsp:cNvSpPr/>
      </dsp:nvSpPr>
      <dsp:spPr>
        <a:xfrm>
          <a:off x="415612" y="1140660"/>
          <a:ext cx="5818577" cy="7084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i="0" kern="1200"/>
            <a:t>34.2 </a:t>
          </a:r>
          <a:r>
            <a:rPr lang="zh-CN" altLang="en-US" sz="2400" b="1" i="0" kern="1200"/>
            <a:t>更改当前工作目录的方法</a:t>
          </a:r>
          <a:endParaRPr lang="zh-CN" sz="2400" b="0" kern="1200"/>
        </a:p>
      </dsp:txBody>
      <dsp:txXfrm>
        <a:off x="450197" y="1175245"/>
        <a:ext cx="5749407" cy="639310"/>
      </dsp:txXfrm>
    </dsp:sp>
    <dsp:sp modelId="{A821687A-A24F-4220-B7CA-97EE3E9C8C3E}">
      <dsp:nvSpPr>
        <dsp:cNvPr id="0" name=""/>
        <dsp:cNvSpPr/>
      </dsp:nvSpPr>
      <dsp:spPr>
        <a:xfrm>
          <a:off x="0" y="2583540"/>
          <a:ext cx="831225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DCACB-3C4B-47BD-8231-606EC259CEE8}">
      <dsp:nvSpPr>
        <dsp:cNvPr id="0" name=""/>
        <dsp:cNvSpPr/>
      </dsp:nvSpPr>
      <dsp:spPr>
        <a:xfrm>
          <a:off x="415612" y="2229300"/>
          <a:ext cx="5818577" cy="7084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28" tIns="0" rIns="2199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0" kern="1200"/>
            <a:t>34.3 </a:t>
          </a:r>
          <a:r>
            <a:rPr lang="zh-CN" altLang="en-US" sz="2400" b="1" i="0" kern="1200"/>
            <a:t>读、写当前工作目录的方法</a:t>
          </a:r>
          <a:endParaRPr lang="zh-CN" sz="2400" b="0" kern="1200"/>
        </a:p>
      </dsp:txBody>
      <dsp:txXfrm>
        <a:off x="450197" y="2263885"/>
        <a:ext cx="5749407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>
                <a:solidFill>
                  <a:schemeClr val="bg1"/>
                </a:solidFill>
              </a:rPr>
              <a:t>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639893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6919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Python</a:t>
            </a:r>
            <a:r>
              <a:rPr lang="zh-CN" altLang="en-US" sz="5400">
                <a:solidFill>
                  <a:srgbClr val="C00000"/>
                </a:solidFill>
              </a:rPr>
              <a:t>编程</a:t>
            </a:r>
            <a:br>
              <a:rPr lang="en-US" altLang="zh-CN" sz="5400">
                <a:solidFill>
                  <a:srgbClr val="C00000"/>
                </a:solidFill>
              </a:rPr>
            </a:br>
            <a:r>
              <a:rPr lang="en-US" altLang="zh-CN" sz="5400">
                <a:solidFill>
                  <a:srgbClr val="C00000"/>
                </a:solidFill>
              </a:rPr>
              <a:t>    ——</a:t>
            </a:r>
            <a:r>
              <a:rPr lang="zh-CN" altLang="en-US" sz="5400">
                <a:solidFill>
                  <a:srgbClr val="C00000"/>
                </a:solidFill>
              </a:rPr>
              <a:t>从数据分析到数据科学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34. </a:t>
            </a:r>
            <a:r>
              <a:rPr lang="zh-CN" altLang="en-US" sz="5400">
                <a:solidFill>
                  <a:srgbClr val="C00000"/>
                </a:solidFill>
              </a:rPr>
              <a:t>当前工作目录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/>
              <a:t>朝乐门 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中国人民大学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chaolemen@ruc.edu.cn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806887"/>
            <a:ext cx="9802523" cy="821913"/>
          </a:xfrm>
        </p:spPr>
        <p:txBody>
          <a:bodyPr/>
          <a:lstStyle/>
          <a:p>
            <a:r>
              <a:rPr lang="zh-CN" altLang="en-US" sz="4000"/>
              <a:t>本章内容提要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34.</a:t>
            </a:r>
            <a:r>
              <a:rPr lang="zh-CN" altLang="en-US"/>
              <a:t>当前工作目录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2348880"/>
          <a:ext cx="8312253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34.1 </a:t>
            </a:r>
            <a:r>
              <a:rPr lang="zh-CN" altLang="en-US" b="0"/>
              <a:t>显示当前工作目录的方法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22238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In[2]: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151863"/>
            <a:ext cx="8128130" cy="9594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import os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print(os.getcwd())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36371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931177"/>
            <a:ext cx="7992211" cy="10018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C:\Users\soloman\clm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34.</a:t>
            </a:r>
            <a:r>
              <a:rPr lang="zh-CN" altLang="en-US"/>
              <a:t>当前工作目录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34.2 </a:t>
            </a:r>
            <a:r>
              <a:rPr lang="zh-CN" altLang="en-US" b="0"/>
              <a:t>更改当前工作目录的方法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2223871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In[3]: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2151863"/>
            <a:ext cx="8128130" cy="959488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os.chdir('E:\PythonProjects')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print(os.getcwd())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36371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2931177"/>
            <a:ext cx="7992211" cy="100187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E:\PythonProjects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34.</a:t>
            </a:r>
            <a:r>
              <a:rPr lang="zh-CN" altLang="en-US"/>
              <a:t>当前工作目录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620688"/>
            <a:ext cx="9802523" cy="821913"/>
          </a:xfrm>
        </p:spPr>
        <p:txBody>
          <a:bodyPr/>
          <a:lstStyle/>
          <a:p>
            <a:r>
              <a:rPr lang="en-US" altLang="zh-CN"/>
              <a:t>34.3 </a:t>
            </a:r>
            <a:r>
              <a:rPr lang="zh-CN" altLang="en-US" b="0"/>
              <a:t>读、写当前工作目录的方法</a:t>
            </a:r>
            <a:endParaRPr lang="zh-CN" altLang="en-US" sz="40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▼第三篇 </a:t>
            </a:r>
            <a:r>
              <a:rPr lang="en-US" altLang="zh-CN"/>
              <a:t>Python</a:t>
            </a:r>
            <a:r>
              <a:rPr lang="zh-CN" altLang="en-US"/>
              <a:t>进阶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3477" y="1988840"/>
            <a:ext cx="10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Sitka Subheading" panose="02000505000000020004" pitchFamily="2" charset="0"/>
                <a:cs typeface="MV Boli" panose="02000500030200090000" pitchFamily="2" charset="0"/>
              </a:rPr>
              <a:t>In[4]: </a:t>
            </a:r>
            <a:endParaRPr lang="zh-CN" altLang="en-US" sz="2400">
              <a:latin typeface="Sitka Subheading" panose="02000505000000020004" pitchFamily="2" charset="0"/>
              <a:cs typeface="MV Boli" panose="02000500030200090000" pitchFamily="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4334" y="1916832"/>
            <a:ext cx="8128130" cy="1421154"/>
          </a:xfrm>
          <a:prstGeom prst="rect">
            <a:avLst/>
          </a:prstGeom>
          <a:solidFill>
            <a:srgbClr val="F1EEF4">
              <a:alpha val="13000"/>
            </a:srgbClr>
          </a:solidFill>
          <a:ln w="8890">
            <a:solidFill>
              <a:srgbClr val="AB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chemeClr val="tx1"/>
                </a:solidFill>
              </a:rPr>
              <a:t>from pandas import read_csv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 = read_csv('bc_data.csv')</a:t>
            </a:r>
            <a:endParaRPr lang="en-US" altLang="zh-CN" sz="2400" b="1">
              <a:solidFill>
                <a:schemeClr val="tx1"/>
              </a:solidFill>
            </a:endParaRPr>
          </a:p>
          <a:p>
            <a:pPr lvl="0"/>
            <a:r>
              <a:rPr lang="en-US" altLang="zh-CN" sz="2400" b="1">
                <a:solidFill>
                  <a:schemeClr val="tx1"/>
                </a:solidFill>
              </a:rPr>
              <a:t>data.head(5)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4801" y="2448614"/>
            <a:ext cx="8111364" cy="36371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3477" y="3458617"/>
            <a:ext cx="123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rPr>
              <a:t>Out[4]:</a:t>
            </a:r>
            <a:endParaRPr lang="zh-CN" altLang="en-US" sz="2400">
              <a:solidFill>
                <a:srgbClr val="C00000"/>
              </a:solidFill>
              <a:latin typeface="Sitka Sub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48036" y="5799032"/>
            <a:ext cx="7992211" cy="58229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rows × 32 columns</a:t>
            </a:r>
            <a:endParaRPr lang="en-US" altLang="zh-C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zh-CN" altLang="en-US"/>
              <a:t>►</a:t>
            </a:r>
            <a:r>
              <a:rPr lang="en-US" altLang="zh-CN"/>
              <a:t> 34.</a:t>
            </a:r>
            <a:r>
              <a:rPr lang="zh-CN" altLang="en-US"/>
              <a:t>当前工作目录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3513490"/>
            <a:ext cx="6674690" cy="228554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>
                <a:sym typeface="+mn-ea"/>
              </a:rPr>
              <a:t>34.</a:t>
            </a:r>
            <a:r>
              <a:rPr lang="zh-CN" altLang="en-US">
                <a:sym typeface="+mn-ea"/>
              </a:rPr>
              <a:t>当前工作目录</a:t>
            </a:r>
            <a:endParaRPr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/>
              <a:t>▼</a:t>
            </a:r>
            <a:r>
              <a:rPr lang="zh-CN" altLang="en-US">
                <a:sym typeface="+mn-ea"/>
              </a:rPr>
              <a:t>第三篇 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进阶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5450" y="692785"/>
            <a:ext cx="11141710" cy="5732780"/>
            <a:chOff x="444" y="1091"/>
            <a:chExt cx="17546" cy="9028"/>
          </a:xfrm>
        </p:grpSpPr>
        <p:pic>
          <p:nvPicPr>
            <p:cNvPr id="4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539</Words>
  <Application>WPS 演示</Application>
  <PresentationFormat>宽屏</PresentationFormat>
  <Paragraphs>78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34. 当前工作目录</vt:lpstr>
      <vt:lpstr>本章内容提要</vt:lpstr>
      <vt:lpstr>34.1 显示当前工作目录的方法</vt:lpstr>
      <vt:lpstr>34.2 更改当前工作目录的方法</vt:lpstr>
      <vt:lpstr>34.3 读、写当前工作目录的方法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1650</cp:revision>
  <cp:lastPrinted>2017-07-17T10:18:00Z</cp:lastPrinted>
  <dcterms:created xsi:type="dcterms:W3CDTF">2007-03-02T11:26:00Z</dcterms:created>
  <dcterms:modified xsi:type="dcterms:W3CDTF">2021-10-07T08:01:42Z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5DA2799B9DCE443DB1A68512EEBD7380</vt:lpwstr>
  </property>
  <property fmtid="{D5CDD505-2E9C-101B-9397-08002B2CF9AE}" pid="3" name="KSOProductBuildVer">
    <vt:lpwstr>2052-11.1.0.10938</vt:lpwstr>
  </property>
</Properties>
</file>