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6"/>
  </p:handoutMasterIdLst>
  <p:sldIdLst>
    <p:sldId id="842" r:id="rId3"/>
    <p:sldId id="859" r:id="rId5"/>
    <p:sldId id="858" r:id="rId6"/>
    <p:sldId id="867" r:id="rId7"/>
    <p:sldId id="862" r:id="rId8"/>
    <p:sldId id="868" r:id="rId9"/>
    <p:sldId id="869" r:id="rId10"/>
    <p:sldId id="870" r:id="rId11"/>
    <p:sldId id="871" r:id="rId12"/>
    <p:sldId id="872" r:id="rId13"/>
    <p:sldId id="873" r:id="rId14"/>
    <p:sldId id="874" r:id="rId15"/>
    <p:sldId id="875" r:id="rId16"/>
    <p:sldId id="877" r:id="rId17"/>
    <p:sldId id="876" r:id="rId18"/>
    <p:sldId id="878" r:id="rId19"/>
    <p:sldId id="880" r:id="rId20"/>
    <p:sldId id="881" r:id="rId21"/>
    <p:sldId id="879" r:id="rId22"/>
    <p:sldId id="883" r:id="rId23"/>
    <p:sldId id="884" r:id="rId24"/>
    <p:sldId id="885" r:id="rId25"/>
    <p:sldId id="886" r:id="rId26"/>
    <p:sldId id="887" r:id="rId27"/>
    <p:sldId id="888" r:id="rId28"/>
    <p:sldId id="889" r:id="rId29"/>
    <p:sldId id="890" r:id="rId30"/>
    <p:sldId id="891" r:id="rId31"/>
    <p:sldId id="892" r:id="rId32"/>
    <p:sldId id="893" r:id="rId33"/>
    <p:sldId id="894" r:id="rId34"/>
    <p:sldId id="895" r:id="rId35"/>
    <p:sldId id="896" r:id="rId36"/>
    <p:sldId id="897" r:id="rId37"/>
    <p:sldId id="898" r:id="rId38"/>
    <p:sldId id="899" r:id="rId39"/>
    <p:sldId id="900" r:id="rId40"/>
    <p:sldId id="901" r:id="rId41"/>
    <p:sldId id="902" r:id="rId42"/>
    <p:sldId id="903" r:id="rId43"/>
    <p:sldId id="904" r:id="rId44"/>
    <p:sldId id="905" r:id="rId45"/>
    <p:sldId id="882" r:id="rId46"/>
    <p:sldId id="907" r:id="rId47"/>
    <p:sldId id="908" r:id="rId48"/>
    <p:sldId id="906" r:id="rId49"/>
    <p:sldId id="909" r:id="rId50"/>
    <p:sldId id="911" r:id="rId51"/>
    <p:sldId id="910" r:id="rId52"/>
    <p:sldId id="912" r:id="rId53"/>
    <p:sldId id="914" r:id="rId54"/>
    <p:sldId id="915" r:id="rId55"/>
    <p:sldId id="916" r:id="rId56"/>
    <p:sldId id="917" r:id="rId57"/>
    <p:sldId id="918" r:id="rId58"/>
    <p:sldId id="920" r:id="rId59"/>
    <p:sldId id="919" r:id="rId60"/>
    <p:sldId id="921" r:id="rId61"/>
    <p:sldId id="922" r:id="rId62"/>
    <p:sldId id="923" r:id="rId63"/>
    <p:sldId id="925" r:id="rId64"/>
    <p:sldId id="926" r:id="rId65"/>
    <p:sldId id="924" r:id="rId66"/>
    <p:sldId id="927" r:id="rId67"/>
    <p:sldId id="929" r:id="rId68"/>
    <p:sldId id="930" r:id="rId69"/>
    <p:sldId id="931" r:id="rId70"/>
    <p:sldId id="928" r:id="rId71"/>
    <p:sldId id="932" r:id="rId72"/>
    <p:sldId id="935" r:id="rId73"/>
    <p:sldId id="936" r:id="rId74"/>
    <p:sldId id="797" r:id="rId75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86" d="100"/>
          <a:sy n="86" d="100"/>
        </p:scale>
        <p:origin x="45" y="1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commentAuthors" Target="commentAuthors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1" i="0"/>
            <a:t>38.1 </a:t>
          </a:r>
          <a:r>
            <a:rPr lang="zh-CN" altLang="en-US" b="1" i="0"/>
            <a:t>创建方法</a:t>
          </a:r>
          <a:endParaRPr lang="zh-CN" b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1" i="0"/>
            <a:t>38.2</a:t>
          </a:r>
          <a:r>
            <a:rPr lang="zh-CN" altLang="en-US" b="1" i="0"/>
            <a:t>查看行或列</a:t>
          </a:r>
          <a:endParaRPr lang="zh-CN" b="0"/>
        </a:p>
      </dgm:t>
    </dgm:pt>
    <dgm:pt modelId="{CB206672-2423-4C3D-AEBB-8A81ECD7041D}" cxnId="{A4593EB5-96F0-45CB-9E14-AD363CD2B91A}" type="sibTrans">
      <dgm:prSet/>
      <dgm:spPr/>
      <dgm:t>
        <a:bodyPr/>
        <a:lstStyle/>
        <a:p>
          <a:endParaRPr lang="zh-CN" altLang="en-US"/>
        </a:p>
      </dgm:t>
    </dgm:pt>
    <dgm:pt modelId="{04CD0439-BA50-438F-8AA7-AEA89DC2C872}" cxnId="{A4593EB5-96F0-45CB-9E14-AD363CD2B91A}" type="parTrans">
      <dgm:prSet/>
      <dgm:spPr/>
      <dgm:t>
        <a:bodyPr/>
        <a:lstStyle/>
        <a:p>
          <a:endParaRPr lang="zh-CN" altLang="en-US"/>
        </a:p>
      </dgm:t>
    </dgm:pt>
    <dgm:pt modelId="{C3595AC7-5E1E-49DE-9FB8-7C475EE13823}">
      <dgm:prSet/>
      <dgm:spPr/>
      <dgm:t>
        <a:bodyPr/>
        <a:lstStyle/>
        <a:p>
          <a:r>
            <a:rPr lang="en-US" altLang="zh-CN" b="1" i="0"/>
            <a:t>38.6 </a:t>
          </a:r>
          <a:r>
            <a:rPr lang="zh-CN" altLang="en-US" b="1" i="0"/>
            <a:t>算术运算</a:t>
          </a:r>
          <a:endParaRPr lang="zh-CN" b="0"/>
        </a:p>
      </dgm:t>
    </dgm:pt>
    <dgm:pt modelId="{7E8C872B-B4EE-4C05-B120-576A38283B8F}" cxnId="{6B4E6DDF-74B2-415D-AA86-35318A3184BB}" type="parTrans">
      <dgm:prSet/>
      <dgm:spPr/>
      <dgm:t>
        <a:bodyPr/>
        <a:lstStyle/>
        <a:p>
          <a:endParaRPr lang="zh-CN" altLang="en-US"/>
        </a:p>
      </dgm:t>
    </dgm:pt>
    <dgm:pt modelId="{49352348-04B0-43B8-944C-97CB8855A6BD}" cxnId="{6B4E6DDF-74B2-415D-AA86-35318A3184BB}" type="sibTrans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altLang="zh-CN" b="1" i="0"/>
            <a:t>38.3 </a:t>
          </a:r>
          <a:r>
            <a:rPr lang="zh-CN" altLang="en-US" b="1" i="0"/>
            <a:t>引用行或列</a:t>
          </a:r>
          <a:endParaRPr lang="zh-CN" b="0"/>
        </a:p>
      </dgm:t>
    </dgm:pt>
    <dgm:pt modelId="{DB895D5D-7153-4C47-A1C4-7C4F2FE075F9}" cxnId="{12C1E883-0775-493B-8B30-B92BDF9782AA}" type="parTrans">
      <dgm:prSet/>
      <dgm:spPr/>
      <dgm:t>
        <a:bodyPr/>
        <a:lstStyle/>
        <a:p>
          <a:endParaRPr lang="zh-CN" altLang="en-US"/>
        </a:p>
      </dgm:t>
    </dgm:pt>
    <dgm:pt modelId="{81D9F3FD-1F74-437E-9925-9E0EFC9D81AB}" cxnId="{12C1E883-0775-493B-8B30-B92BDF9782AA}" type="sibTrans">
      <dgm:prSet/>
      <dgm:spPr/>
      <dgm:t>
        <a:bodyPr/>
        <a:lstStyle/>
        <a:p>
          <a:endParaRPr lang="zh-CN" altLang="en-US"/>
        </a:p>
      </dgm:t>
    </dgm:pt>
    <dgm:pt modelId="{87A5BB05-4DF1-47DE-9210-4557FC8B3CBF}">
      <dgm:prSet/>
      <dgm:spPr/>
      <dgm:t>
        <a:bodyPr/>
        <a:lstStyle/>
        <a:p>
          <a:r>
            <a:rPr lang="en-US" b="1" i="0"/>
            <a:t>38.4 index</a:t>
          </a:r>
          <a:r>
            <a:rPr lang="zh-CN" altLang="en-US" b="1" i="0"/>
            <a:t>操作</a:t>
          </a:r>
          <a:endParaRPr lang="zh-CN" b="0"/>
        </a:p>
      </dgm:t>
    </dgm:pt>
    <dgm:pt modelId="{68D5B282-8465-4CBD-97CC-179DA0D6AD1F}" cxnId="{29A99B20-800C-4581-8678-944B884B4BBE}" type="parTrans">
      <dgm:prSet/>
      <dgm:spPr/>
      <dgm:t>
        <a:bodyPr/>
        <a:lstStyle/>
        <a:p>
          <a:endParaRPr lang="zh-CN" altLang="en-US"/>
        </a:p>
      </dgm:t>
    </dgm:pt>
    <dgm:pt modelId="{CD5A1054-CC98-4270-B813-508C4D1F1352}" cxnId="{29A99B20-800C-4581-8678-944B884B4BBE}" type="sibTrans">
      <dgm:prSet/>
      <dgm:spPr/>
      <dgm:t>
        <a:bodyPr/>
        <a:lstStyle/>
        <a:p>
          <a:endParaRPr lang="zh-CN" altLang="en-US"/>
        </a:p>
      </dgm:t>
    </dgm:pt>
    <dgm:pt modelId="{018700D7-2FEA-4AE4-ACCC-C734747E9570}">
      <dgm:prSet/>
      <dgm:spPr/>
      <dgm:t>
        <a:bodyPr/>
        <a:lstStyle/>
        <a:p>
          <a:r>
            <a:rPr lang="en-US" altLang="zh-CN" b="1" i="0"/>
            <a:t>38.5 </a:t>
          </a:r>
          <a:r>
            <a:rPr lang="zh-CN" altLang="en-US" b="1" i="0"/>
            <a:t>删除或过滤行</a:t>
          </a:r>
          <a:r>
            <a:rPr lang="en-US" altLang="zh-CN" b="1" i="0"/>
            <a:t>/</a:t>
          </a:r>
          <a:r>
            <a:rPr lang="zh-CN" altLang="en-US" b="1" i="0"/>
            <a:t>列</a:t>
          </a:r>
          <a:endParaRPr lang="zh-CN" b="0"/>
        </a:p>
      </dgm:t>
    </dgm:pt>
    <dgm:pt modelId="{0C66FD6F-9988-4242-872A-CECF7378E856}" cxnId="{2C5C2332-057C-4B9F-B17F-F468A577D23D}" type="parTrans">
      <dgm:prSet/>
      <dgm:spPr/>
      <dgm:t>
        <a:bodyPr/>
        <a:lstStyle/>
        <a:p>
          <a:endParaRPr lang="zh-CN" altLang="en-US"/>
        </a:p>
      </dgm:t>
    </dgm:pt>
    <dgm:pt modelId="{7FEB83F3-5CFC-46B7-BA02-1229DC94ACE4}" cxnId="{2C5C2332-057C-4B9F-B17F-F468A577D23D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6"/>
      <dgm:spPr/>
    </dgm:pt>
    <dgm:pt modelId="{FFD53BA8-45B8-48D7-839D-F63881906C2D}" type="pres">
      <dgm:prSet presAssocID="{4A6CFA20-D504-4C11-9666-95A21ED3E06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6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6"/>
      <dgm:spPr/>
    </dgm:pt>
    <dgm:pt modelId="{B5E34E5E-BCD5-48AD-9666-299E56BF6317}" type="pres">
      <dgm:prSet presAssocID="{488FD816-4CED-4740-B5D1-1055C0C4953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6">
        <dgm:presLayoutVars>
          <dgm:bulletEnabled val="1"/>
        </dgm:presLayoutVars>
      </dgm:prSet>
      <dgm:spPr/>
    </dgm:pt>
    <dgm:pt modelId="{4867B9A6-4421-4B8B-AB13-8169D051A575}" type="pres">
      <dgm:prSet presAssocID="{CB206672-2423-4C3D-AEBB-8A81ECD7041D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1" presStyleCnt="6"/>
      <dgm:spPr/>
    </dgm:pt>
    <dgm:pt modelId="{C7E68B13-9884-4F1F-9F87-E2DCB96D0035}" type="pres">
      <dgm:prSet presAssocID="{BEAE5B3E-D3BF-4E63-BB83-FB7CDF30130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2" presStyleCnt="6">
        <dgm:presLayoutVars>
          <dgm:bulletEnabled val="1"/>
        </dgm:presLayoutVars>
      </dgm:prSet>
      <dgm:spPr/>
    </dgm:pt>
    <dgm:pt modelId="{4513ACA0-58CF-4A81-BD6A-46805904F8EB}" type="pres">
      <dgm:prSet presAssocID="{81D9F3FD-1F74-437E-9925-9E0EFC9D81AB}" presName="spaceBetweenRectangles" presStyleCnt="0"/>
      <dgm:spPr/>
    </dgm:pt>
    <dgm:pt modelId="{F780387D-4EF2-489C-A3B1-552C9A500E3F}" type="pres">
      <dgm:prSet presAssocID="{87A5BB05-4DF1-47DE-9210-4557FC8B3CBF}" presName="parentLin" presStyleCnt="0"/>
      <dgm:spPr/>
    </dgm:pt>
    <dgm:pt modelId="{354C818F-6846-4164-B41E-BCA75C7A6B86}" type="pres">
      <dgm:prSet presAssocID="{87A5BB05-4DF1-47DE-9210-4557FC8B3CBF}" presName="parentLeftMargin" presStyleLbl="node1" presStyleIdx="2" presStyleCnt="6"/>
      <dgm:spPr/>
    </dgm:pt>
    <dgm:pt modelId="{BD57A035-02CD-4FA7-8130-B655941F81E7}" type="pres">
      <dgm:prSet presAssocID="{87A5BB05-4DF1-47DE-9210-4557FC8B3CB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70F2E58-0601-4E88-B877-05341E7B017D}" type="pres">
      <dgm:prSet presAssocID="{87A5BB05-4DF1-47DE-9210-4557FC8B3CBF}" presName="negativeSpace" presStyleCnt="0"/>
      <dgm:spPr/>
    </dgm:pt>
    <dgm:pt modelId="{2F4557A0-5697-42AF-A7C5-36BB972AFF8C}" type="pres">
      <dgm:prSet presAssocID="{87A5BB05-4DF1-47DE-9210-4557FC8B3CBF}" presName="childText" presStyleLbl="conFgAcc1" presStyleIdx="3" presStyleCnt="6">
        <dgm:presLayoutVars>
          <dgm:bulletEnabled val="1"/>
        </dgm:presLayoutVars>
      </dgm:prSet>
      <dgm:spPr/>
    </dgm:pt>
    <dgm:pt modelId="{FE05ED9B-5793-409E-AB86-228DE0D64B85}" type="pres">
      <dgm:prSet presAssocID="{CD5A1054-CC98-4270-B813-508C4D1F1352}" presName="spaceBetweenRectangles" presStyleCnt="0"/>
      <dgm:spPr/>
    </dgm:pt>
    <dgm:pt modelId="{4CD2BFBC-22D6-428E-8C05-1059EC8AF7C8}" type="pres">
      <dgm:prSet presAssocID="{018700D7-2FEA-4AE4-ACCC-C734747E9570}" presName="parentLin" presStyleCnt="0"/>
      <dgm:spPr/>
    </dgm:pt>
    <dgm:pt modelId="{678225E0-365A-42A0-AEF8-62C8A099D575}" type="pres">
      <dgm:prSet presAssocID="{018700D7-2FEA-4AE4-ACCC-C734747E9570}" presName="parentLeftMargin" presStyleLbl="node1" presStyleIdx="3" presStyleCnt="6"/>
      <dgm:spPr/>
    </dgm:pt>
    <dgm:pt modelId="{F287F71F-F24B-4CBE-AA64-1B5DF5EEC2F3}" type="pres">
      <dgm:prSet presAssocID="{018700D7-2FEA-4AE4-ACCC-C734747E957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C5F8B8-3855-455B-9263-48BC7CDE68DC}" type="pres">
      <dgm:prSet presAssocID="{018700D7-2FEA-4AE4-ACCC-C734747E9570}" presName="negativeSpace" presStyleCnt="0"/>
      <dgm:spPr/>
    </dgm:pt>
    <dgm:pt modelId="{AD9D4F65-61BC-4356-8922-E2AB6144CEBB}" type="pres">
      <dgm:prSet presAssocID="{018700D7-2FEA-4AE4-ACCC-C734747E9570}" presName="childText" presStyleLbl="conFgAcc1" presStyleIdx="4" presStyleCnt="6">
        <dgm:presLayoutVars>
          <dgm:bulletEnabled val="1"/>
        </dgm:presLayoutVars>
      </dgm:prSet>
      <dgm:spPr/>
    </dgm:pt>
    <dgm:pt modelId="{C543A600-402C-4821-814E-6ABC27AE3B30}" type="pres">
      <dgm:prSet presAssocID="{7FEB83F3-5CFC-46B7-BA02-1229DC94ACE4}" presName="spaceBetweenRectangles" presStyleCnt="0"/>
      <dgm:spPr/>
    </dgm:pt>
    <dgm:pt modelId="{C1FA62B1-4B74-4F62-A09C-DD674386B3CB}" type="pres">
      <dgm:prSet presAssocID="{C3595AC7-5E1E-49DE-9FB8-7C475EE13823}" presName="parentLin" presStyleCnt="0"/>
      <dgm:spPr/>
    </dgm:pt>
    <dgm:pt modelId="{59984CE0-CBAE-45F4-8036-CB157DB4A7C7}" type="pres">
      <dgm:prSet presAssocID="{C3595AC7-5E1E-49DE-9FB8-7C475EE13823}" presName="parentLeftMargin" presStyleLbl="node1" presStyleIdx="4" presStyleCnt="6"/>
      <dgm:spPr/>
    </dgm:pt>
    <dgm:pt modelId="{0E4F647D-3FFA-4C56-8511-E19ED35A0E1E}" type="pres">
      <dgm:prSet presAssocID="{C3595AC7-5E1E-49DE-9FB8-7C475EE1382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F31642B-7713-49A4-BD61-14C9E59BB61A}" type="pres">
      <dgm:prSet presAssocID="{C3595AC7-5E1E-49DE-9FB8-7C475EE13823}" presName="negativeSpace" presStyleCnt="0"/>
      <dgm:spPr/>
    </dgm:pt>
    <dgm:pt modelId="{1FDDEA67-40FD-447D-9580-214785433440}" type="pres">
      <dgm:prSet presAssocID="{C3595AC7-5E1E-49DE-9FB8-7C475EE1382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9A99B20-800C-4581-8678-944B884B4BBE}" srcId="{2D3DEDF0-B9A1-4CD2-BA88-CA716FC4420C}" destId="{87A5BB05-4DF1-47DE-9210-4557FC8B3CBF}" srcOrd="3" destOrd="0" parTransId="{68D5B282-8465-4CBD-97CC-179DA0D6AD1F}" sibTransId="{CD5A1054-CC98-4270-B813-508C4D1F1352}"/>
    <dgm:cxn modelId="{2C2F012A-0343-48F3-A18C-A0EE2B12E788}" type="presOf" srcId="{87A5BB05-4DF1-47DE-9210-4557FC8B3CBF}" destId="{BD57A035-02CD-4FA7-8130-B655941F81E7}" srcOrd="1" destOrd="0" presId="urn:microsoft.com/office/officeart/2005/8/layout/list1"/>
    <dgm:cxn modelId="{2C5C2332-057C-4B9F-B17F-F468A577D23D}" srcId="{2D3DEDF0-B9A1-4CD2-BA88-CA716FC4420C}" destId="{018700D7-2FEA-4AE4-ACCC-C734747E9570}" srcOrd="4" destOrd="0" parTransId="{0C66FD6F-9988-4242-872A-CECF7378E856}" sibTransId="{7FEB83F3-5CFC-46B7-BA02-1229DC94ACE4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DD38B351-18FF-4BFF-BCAC-72BF155F5A5E}" type="presOf" srcId="{C3595AC7-5E1E-49DE-9FB8-7C475EE13823}" destId="{59984CE0-CBAE-45F4-8036-CB157DB4A7C7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D3B0BF7D-9A05-4922-A126-B6E28652FFE3}" type="presOf" srcId="{BEAE5B3E-D3BF-4E63-BB83-FB7CDF301308}" destId="{E5FE3F24-4990-49A2-A64A-1924CDA32A46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6485482-9501-4859-A690-31DD1BD402FE}" type="presOf" srcId="{018700D7-2FEA-4AE4-ACCC-C734747E9570}" destId="{678225E0-365A-42A0-AEF8-62C8A099D575}" srcOrd="0" destOrd="0" presId="urn:microsoft.com/office/officeart/2005/8/layout/list1"/>
    <dgm:cxn modelId="{12C1E883-0775-493B-8B30-B92BDF9782AA}" srcId="{2D3DEDF0-B9A1-4CD2-BA88-CA716FC4420C}" destId="{BEAE5B3E-D3BF-4E63-BB83-FB7CDF301308}" srcOrd="2" destOrd="0" parTransId="{DB895D5D-7153-4C47-A1C4-7C4F2FE075F9}" sibTransId="{81D9F3FD-1F74-437E-9925-9E0EFC9D81AB}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86FFEAC5-7126-47A3-8BDA-FA402D711DFE}" type="presOf" srcId="{018700D7-2FEA-4AE4-ACCC-C734747E9570}" destId="{F287F71F-F24B-4CBE-AA64-1B5DF5EEC2F3}" srcOrd="1" destOrd="0" presId="urn:microsoft.com/office/officeart/2005/8/layout/list1"/>
    <dgm:cxn modelId="{D171A7D6-4FCC-47D8-8E1F-E414F11E77E5}" type="presOf" srcId="{C3595AC7-5E1E-49DE-9FB8-7C475EE13823}" destId="{0E4F647D-3FFA-4C56-8511-E19ED35A0E1E}" srcOrd="1" destOrd="0" presId="urn:microsoft.com/office/officeart/2005/8/layout/list1"/>
    <dgm:cxn modelId="{6B4E6DDF-74B2-415D-AA86-35318A3184BB}" srcId="{2D3DEDF0-B9A1-4CD2-BA88-CA716FC4420C}" destId="{C3595AC7-5E1E-49DE-9FB8-7C475EE13823}" srcOrd="5" destOrd="0" parTransId="{7E8C872B-B4EE-4C05-B120-576A38283B8F}" sibTransId="{49352348-04B0-43B8-944C-97CB8855A6BD}"/>
    <dgm:cxn modelId="{267DA7F3-93D6-4534-8480-F9C306042FF1}" type="presOf" srcId="{87A5BB05-4DF1-47DE-9210-4557FC8B3CBF}" destId="{354C818F-6846-4164-B41E-BCA75C7A6B86}" srcOrd="0" destOrd="0" presId="urn:microsoft.com/office/officeart/2005/8/layout/list1"/>
    <dgm:cxn modelId="{61E9BDFA-1E9E-4FDB-99BD-AE4D20922D70}" type="presOf" srcId="{BEAE5B3E-D3BF-4E63-BB83-FB7CDF301308}" destId="{C7E68B13-9884-4F1F-9F87-E2DCB96D0035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8404CE9F-70D7-437B-A73B-D68C4E5565FD}" type="presParOf" srcId="{ACC2AE7E-59B9-49A0-BAB4-22D68AC176E7}" destId="{4867B9A6-4421-4B8B-AB13-8169D051A575}" srcOrd="7" destOrd="0" presId="urn:microsoft.com/office/officeart/2005/8/layout/list1"/>
    <dgm:cxn modelId="{826B3E5E-333A-425E-9800-E91957E93882}" type="presParOf" srcId="{ACC2AE7E-59B9-49A0-BAB4-22D68AC176E7}" destId="{17F5D134-4573-4966-A027-6AB001D40114}" srcOrd="8" destOrd="0" presId="urn:microsoft.com/office/officeart/2005/8/layout/list1"/>
    <dgm:cxn modelId="{AE9D0821-A684-45A3-9A86-5E2A6478841A}" type="presParOf" srcId="{17F5D134-4573-4966-A027-6AB001D40114}" destId="{E5FE3F24-4990-49A2-A64A-1924CDA32A46}" srcOrd="0" destOrd="0" presId="urn:microsoft.com/office/officeart/2005/8/layout/list1"/>
    <dgm:cxn modelId="{3043F8FF-598E-4F80-859C-EB71864C47CE}" type="presParOf" srcId="{17F5D134-4573-4966-A027-6AB001D40114}" destId="{C7E68B13-9884-4F1F-9F87-E2DCB96D0035}" srcOrd="1" destOrd="0" presId="urn:microsoft.com/office/officeart/2005/8/layout/list1"/>
    <dgm:cxn modelId="{4B91AEAF-4A84-43AD-9D1A-E138974DE5FD}" type="presParOf" srcId="{ACC2AE7E-59B9-49A0-BAB4-22D68AC176E7}" destId="{2DFF5E5C-7676-48D9-B08F-D411A391F02B}" srcOrd="9" destOrd="0" presId="urn:microsoft.com/office/officeart/2005/8/layout/list1"/>
    <dgm:cxn modelId="{01B6C516-7DDC-4D97-86E4-0DB0F3EDCDAE}" type="presParOf" srcId="{ACC2AE7E-59B9-49A0-BAB4-22D68AC176E7}" destId="{CEDD101E-E109-44CA-B136-BAD706F6E32A}" srcOrd="10" destOrd="0" presId="urn:microsoft.com/office/officeart/2005/8/layout/list1"/>
    <dgm:cxn modelId="{C7BD01E5-A69A-4C40-84D8-903460238620}" type="presParOf" srcId="{ACC2AE7E-59B9-49A0-BAB4-22D68AC176E7}" destId="{4513ACA0-58CF-4A81-BD6A-46805904F8EB}" srcOrd="11" destOrd="0" presId="urn:microsoft.com/office/officeart/2005/8/layout/list1"/>
    <dgm:cxn modelId="{8D0F138A-8866-40A8-A9A9-DEE33406AEDB}" type="presParOf" srcId="{ACC2AE7E-59B9-49A0-BAB4-22D68AC176E7}" destId="{F780387D-4EF2-489C-A3B1-552C9A500E3F}" srcOrd="12" destOrd="0" presId="urn:microsoft.com/office/officeart/2005/8/layout/list1"/>
    <dgm:cxn modelId="{738EFA2C-114E-490D-BFFC-60E7C5828C6F}" type="presParOf" srcId="{F780387D-4EF2-489C-A3B1-552C9A500E3F}" destId="{354C818F-6846-4164-B41E-BCA75C7A6B86}" srcOrd="0" destOrd="0" presId="urn:microsoft.com/office/officeart/2005/8/layout/list1"/>
    <dgm:cxn modelId="{38EEC063-7102-4D0D-9226-6345B1906F75}" type="presParOf" srcId="{F780387D-4EF2-489C-A3B1-552C9A500E3F}" destId="{BD57A035-02CD-4FA7-8130-B655941F81E7}" srcOrd="1" destOrd="0" presId="urn:microsoft.com/office/officeart/2005/8/layout/list1"/>
    <dgm:cxn modelId="{A59EF637-1ADB-41F8-A9F5-38FC0D7626D7}" type="presParOf" srcId="{ACC2AE7E-59B9-49A0-BAB4-22D68AC176E7}" destId="{270F2E58-0601-4E88-B877-05341E7B017D}" srcOrd="13" destOrd="0" presId="urn:microsoft.com/office/officeart/2005/8/layout/list1"/>
    <dgm:cxn modelId="{B5EAE3BC-66BB-49AA-BC24-F80435E4830D}" type="presParOf" srcId="{ACC2AE7E-59B9-49A0-BAB4-22D68AC176E7}" destId="{2F4557A0-5697-42AF-A7C5-36BB972AFF8C}" srcOrd="14" destOrd="0" presId="urn:microsoft.com/office/officeart/2005/8/layout/list1"/>
    <dgm:cxn modelId="{1EC02F66-1E35-4ECD-BBC8-081235C99383}" type="presParOf" srcId="{ACC2AE7E-59B9-49A0-BAB4-22D68AC176E7}" destId="{FE05ED9B-5793-409E-AB86-228DE0D64B85}" srcOrd="15" destOrd="0" presId="urn:microsoft.com/office/officeart/2005/8/layout/list1"/>
    <dgm:cxn modelId="{7C1FEF2F-5EF1-47B8-9ED8-B004F2F1FA01}" type="presParOf" srcId="{ACC2AE7E-59B9-49A0-BAB4-22D68AC176E7}" destId="{4CD2BFBC-22D6-428E-8C05-1059EC8AF7C8}" srcOrd="16" destOrd="0" presId="urn:microsoft.com/office/officeart/2005/8/layout/list1"/>
    <dgm:cxn modelId="{CC17AA7E-DE8A-4040-A084-DBB091ABA21E}" type="presParOf" srcId="{4CD2BFBC-22D6-428E-8C05-1059EC8AF7C8}" destId="{678225E0-365A-42A0-AEF8-62C8A099D575}" srcOrd="0" destOrd="0" presId="urn:microsoft.com/office/officeart/2005/8/layout/list1"/>
    <dgm:cxn modelId="{4888CC19-69D6-465B-ACCA-B601E930112D}" type="presParOf" srcId="{4CD2BFBC-22D6-428E-8C05-1059EC8AF7C8}" destId="{F287F71F-F24B-4CBE-AA64-1B5DF5EEC2F3}" srcOrd="1" destOrd="0" presId="urn:microsoft.com/office/officeart/2005/8/layout/list1"/>
    <dgm:cxn modelId="{253D9445-79E8-4886-B592-87C1228703D9}" type="presParOf" srcId="{ACC2AE7E-59B9-49A0-BAB4-22D68AC176E7}" destId="{75C5F8B8-3855-455B-9263-48BC7CDE68DC}" srcOrd="17" destOrd="0" presId="urn:microsoft.com/office/officeart/2005/8/layout/list1"/>
    <dgm:cxn modelId="{7DB1B001-A25F-4C18-A1F6-0F11B7F3375F}" type="presParOf" srcId="{ACC2AE7E-59B9-49A0-BAB4-22D68AC176E7}" destId="{AD9D4F65-61BC-4356-8922-E2AB6144CEBB}" srcOrd="18" destOrd="0" presId="urn:microsoft.com/office/officeart/2005/8/layout/list1"/>
    <dgm:cxn modelId="{FE424F1A-4314-45A5-9B8F-8DF9D2542849}" type="presParOf" srcId="{ACC2AE7E-59B9-49A0-BAB4-22D68AC176E7}" destId="{C543A600-402C-4821-814E-6ABC27AE3B30}" srcOrd="19" destOrd="0" presId="urn:microsoft.com/office/officeart/2005/8/layout/list1"/>
    <dgm:cxn modelId="{D2BB5463-40AE-4795-A11E-ED20A23EF49B}" type="presParOf" srcId="{ACC2AE7E-59B9-49A0-BAB4-22D68AC176E7}" destId="{C1FA62B1-4B74-4F62-A09C-DD674386B3CB}" srcOrd="20" destOrd="0" presId="urn:microsoft.com/office/officeart/2005/8/layout/list1"/>
    <dgm:cxn modelId="{20CE4E8F-3A8D-47F8-9FDA-517258853B65}" type="presParOf" srcId="{C1FA62B1-4B74-4F62-A09C-DD674386B3CB}" destId="{59984CE0-CBAE-45F4-8036-CB157DB4A7C7}" srcOrd="0" destOrd="0" presId="urn:microsoft.com/office/officeart/2005/8/layout/list1"/>
    <dgm:cxn modelId="{0CAD470C-837D-4E62-851D-384D0E9F96E2}" type="presParOf" srcId="{C1FA62B1-4B74-4F62-A09C-DD674386B3CB}" destId="{0E4F647D-3FFA-4C56-8511-E19ED35A0E1E}" srcOrd="1" destOrd="0" presId="urn:microsoft.com/office/officeart/2005/8/layout/list1"/>
    <dgm:cxn modelId="{5F887555-C7EB-4F9E-8F14-57D9629FD3E0}" type="presParOf" srcId="{ACC2AE7E-59B9-49A0-BAB4-22D68AC176E7}" destId="{BF31642B-7713-49A4-BD61-14C9E59BB61A}" srcOrd="21" destOrd="0" presId="urn:microsoft.com/office/officeart/2005/8/layout/list1"/>
    <dgm:cxn modelId="{ADF9758D-61AB-46B7-959C-CD22980F5FC4}" type="presParOf" srcId="{ACC2AE7E-59B9-49A0-BAB4-22D68AC176E7}" destId="{1FDDEA67-40FD-447D-9580-21478543344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1" i="0"/>
            <a:t>38.8 </a:t>
          </a:r>
          <a:r>
            <a:rPr lang="zh-CN" altLang="en-US" b="1" i="0"/>
            <a:t>统计信息</a:t>
          </a:r>
          <a:endParaRPr lang="zh-CN" b="0"/>
        </a:p>
      </dgm:t>
    </dgm:pt>
    <dgm:pt modelId="{CB206672-2423-4C3D-AEBB-8A81ECD7041D}" cxnId="{A4593EB5-96F0-45CB-9E14-AD363CD2B91A}" type="sibTrans">
      <dgm:prSet/>
      <dgm:spPr/>
      <dgm:t>
        <a:bodyPr/>
        <a:lstStyle/>
        <a:p>
          <a:endParaRPr lang="zh-CN" altLang="en-US"/>
        </a:p>
      </dgm:t>
    </dgm:pt>
    <dgm:pt modelId="{04CD0439-BA50-438F-8AA7-AEA89DC2C872}" cxnId="{A4593EB5-96F0-45CB-9E14-AD363CD2B91A}" type="parTrans">
      <dgm:prSet/>
      <dgm:spPr/>
      <dgm:t>
        <a:bodyPr/>
        <a:lstStyle/>
        <a:p>
          <a:endParaRPr lang="zh-CN" altLang="en-US"/>
        </a:p>
      </dgm:t>
    </dgm:pt>
    <dgm:pt modelId="{C3595AC7-5E1E-49DE-9FB8-7C475EE13823}">
      <dgm:prSet/>
      <dgm:spPr/>
      <dgm:t>
        <a:bodyPr/>
        <a:lstStyle/>
        <a:p>
          <a:r>
            <a:rPr lang="en-US" altLang="zh-CN" b="1" i="0"/>
            <a:t>38.12 </a:t>
          </a:r>
          <a:r>
            <a:rPr lang="zh-CN" altLang="en-US" b="1" i="0"/>
            <a:t>分组统计</a:t>
          </a:r>
          <a:endParaRPr lang="zh-CN" b="0"/>
        </a:p>
      </dgm:t>
    </dgm:pt>
    <dgm:pt modelId="{7E8C872B-B4EE-4C05-B120-576A38283B8F}" cxnId="{6B4E6DDF-74B2-415D-AA86-35318A3184BB}" type="parTrans">
      <dgm:prSet/>
      <dgm:spPr/>
      <dgm:t>
        <a:bodyPr/>
        <a:lstStyle/>
        <a:p>
          <a:endParaRPr lang="zh-CN" altLang="en-US"/>
        </a:p>
      </dgm:t>
    </dgm:pt>
    <dgm:pt modelId="{49352348-04B0-43B8-944C-97CB8855A6BD}" cxnId="{6B4E6DDF-74B2-415D-AA86-35318A3184BB}" type="sibTrans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altLang="zh-CN" b="1" i="0"/>
            <a:t>38.9 </a:t>
          </a:r>
          <a:r>
            <a:rPr lang="zh-CN" altLang="en-US" b="1" i="0"/>
            <a:t>排序</a:t>
          </a:r>
          <a:endParaRPr lang="zh-CN" b="0"/>
        </a:p>
      </dgm:t>
    </dgm:pt>
    <dgm:pt modelId="{DB895D5D-7153-4C47-A1C4-7C4F2FE075F9}" cxnId="{12C1E883-0775-493B-8B30-B92BDF9782AA}" type="parTrans">
      <dgm:prSet/>
      <dgm:spPr/>
      <dgm:t>
        <a:bodyPr/>
        <a:lstStyle/>
        <a:p>
          <a:endParaRPr lang="zh-CN" altLang="en-US"/>
        </a:p>
      </dgm:t>
    </dgm:pt>
    <dgm:pt modelId="{81D9F3FD-1F74-437E-9925-9E0EFC9D81AB}" cxnId="{12C1E883-0775-493B-8B30-B92BDF9782AA}" type="sibTrans">
      <dgm:prSet/>
      <dgm:spPr/>
      <dgm:t>
        <a:bodyPr/>
        <a:lstStyle/>
        <a:p>
          <a:endParaRPr lang="zh-CN" altLang="en-US"/>
        </a:p>
      </dgm:t>
    </dgm:pt>
    <dgm:pt modelId="{87A5BB05-4DF1-47DE-9210-4557FC8B3CBF}">
      <dgm:prSet/>
      <dgm:spPr/>
      <dgm:t>
        <a:bodyPr/>
        <a:lstStyle/>
        <a:p>
          <a:r>
            <a:rPr lang="en-US" altLang="zh-CN" b="1" i="0"/>
            <a:t>38.10</a:t>
          </a:r>
          <a:r>
            <a:rPr lang="zh-CN" altLang="en-US" b="1" i="0"/>
            <a:t>导入</a:t>
          </a:r>
          <a:r>
            <a:rPr lang="en-US" altLang="zh-CN" b="1" i="0"/>
            <a:t>/</a:t>
          </a:r>
          <a:r>
            <a:rPr lang="zh-CN" altLang="en-US" b="1" i="0"/>
            <a:t>导出</a:t>
          </a:r>
          <a:endParaRPr lang="zh-CN" b="0"/>
        </a:p>
      </dgm:t>
    </dgm:pt>
    <dgm:pt modelId="{68D5B282-8465-4CBD-97CC-179DA0D6AD1F}" cxnId="{29A99B20-800C-4581-8678-944B884B4BBE}" type="parTrans">
      <dgm:prSet/>
      <dgm:spPr/>
      <dgm:t>
        <a:bodyPr/>
        <a:lstStyle/>
        <a:p>
          <a:endParaRPr lang="zh-CN" altLang="en-US"/>
        </a:p>
      </dgm:t>
    </dgm:pt>
    <dgm:pt modelId="{CD5A1054-CC98-4270-B813-508C4D1F1352}" cxnId="{29A99B20-800C-4581-8678-944B884B4BBE}" type="sibTrans">
      <dgm:prSet/>
      <dgm:spPr/>
      <dgm:t>
        <a:bodyPr/>
        <a:lstStyle/>
        <a:p>
          <a:endParaRPr lang="zh-CN" altLang="en-US"/>
        </a:p>
      </dgm:t>
    </dgm:pt>
    <dgm:pt modelId="{018700D7-2FEA-4AE4-ACCC-C734747E9570}">
      <dgm:prSet/>
      <dgm:spPr/>
      <dgm:t>
        <a:bodyPr/>
        <a:lstStyle/>
        <a:p>
          <a:r>
            <a:rPr lang="en-US" altLang="zh-CN" b="1" i="0"/>
            <a:t>38.11 </a:t>
          </a:r>
          <a:r>
            <a:rPr lang="zh-CN" altLang="en-US" b="1" i="0"/>
            <a:t>缺失数据处理</a:t>
          </a:r>
          <a:endParaRPr lang="zh-CN" b="0"/>
        </a:p>
      </dgm:t>
    </dgm:pt>
    <dgm:pt modelId="{0C66FD6F-9988-4242-872A-CECF7378E856}" cxnId="{2C5C2332-057C-4B9F-B17F-F468A577D23D}" type="parTrans">
      <dgm:prSet/>
      <dgm:spPr/>
      <dgm:t>
        <a:bodyPr/>
        <a:lstStyle/>
        <a:p>
          <a:endParaRPr lang="zh-CN" altLang="en-US"/>
        </a:p>
      </dgm:t>
    </dgm:pt>
    <dgm:pt modelId="{7FEB83F3-5CFC-46B7-BA02-1229DC94ACE4}" cxnId="{2C5C2332-057C-4B9F-B17F-F468A577D23D}" type="sibTrans">
      <dgm:prSet/>
      <dgm:spPr/>
      <dgm:t>
        <a:bodyPr/>
        <a:lstStyle/>
        <a:p>
          <a:endParaRPr lang="zh-CN" altLang="en-US"/>
        </a:p>
      </dgm:t>
    </dgm:pt>
    <dgm:pt modelId="{B5E8CD70-22C1-46C0-873B-F57A941364FA}">
      <dgm:prSet/>
      <dgm:spPr/>
      <dgm:t>
        <a:bodyPr/>
        <a:lstStyle/>
        <a:p>
          <a:r>
            <a:rPr lang="en-US" altLang="zh-CN" b="1" i="0"/>
            <a:t>38.7 </a:t>
          </a:r>
          <a:r>
            <a:rPr lang="zh-CN" altLang="en-US" b="1" i="0"/>
            <a:t>大小比较运算</a:t>
          </a:r>
          <a:endParaRPr lang="zh-CN" b="0"/>
        </a:p>
      </dgm:t>
    </dgm:pt>
    <dgm:pt modelId="{F3450AE1-94AB-451E-A114-4E7A07C3B766}" cxnId="{95B9D4AF-67F5-4046-8CF2-411CAB81C845}" type="parTrans">
      <dgm:prSet/>
      <dgm:spPr/>
      <dgm:t>
        <a:bodyPr/>
        <a:lstStyle/>
        <a:p>
          <a:endParaRPr lang="zh-CN" altLang="en-US"/>
        </a:p>
      </dgm:t>
    </dgm:pt>
    <dgm:pt modelId="{6498AC93-9E47-484C-B5A1-1223D05003C6}" cxnId="{95B9D4AF-67F5-4046-8CF2-411CAB81C845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8F27FF04-666D-49D7-B0C5-E95227D086AB}" type="pres">
      <dgm:prSet presAssocID="{B5E8CD70-22C1-46C0-873B-F57A941364FA}" presName="parentLin" presStyleCnt="0"/>
      <dgm:spPr/>
    </dgm:pt>
    <dgm:pt modelId="{2965AAA8-7428-47AB-91CA-E0E4B3C1BE13}" type="pres">
      <dgm:prSet presAssocID="{B5E8CD70-22C1-46C0-873B-F57A941364FA}" presName="parentLeftMargin" presStyleLbl="node1" presStyleIdx="0" presStyleCnt="6"/>
      <dgm:spPr/>
    </dgm:pt>
    <dgm:pt modelId="{C5DBE8BE-FE04-4CAF-AADF-82D2E682F364}" type="pres">
      <dgm:prSet presAssocID="{B5E8CD70-22C1-46C0-873B-F57A941364F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292E58F-7420-42B9-8C63-B1A5838C68AE}" type="pres">
      <dgm:prSet presAssocID="{B5E8CD70-22C1-46C0-873B-F57A941364FA}" presName="negativeSpace" presStyleCnt="0"/>
      <dgm:spPr/>
    </dgm:pt>
    <dgm:pt modelId="{7A3DDBB4-5104-419C-AA37-4EE760A6D203}" type="pres">
      <dgm:prSet presAssocID="{B5E8CD70-22C1-46C0-873B-F57A941364FA}" presName="childText" presStyleLbl="conFgAcc1" presStyleIdx="0" presStyleCnt="6">
        <dgm:presLayoutVars>
          <dgm:bulletEnabled val="1"/>
        </dgm:presLayoutVars>
      </dgm:prSet>
      <dgm:spPr/>
    </dgm:pt>
    <dgm:pt modelId="{FBD092F0-D927-4E36-8B2B-C59FE23E28A8}" type="pres">
      <dgm:prSet presAssocID="{6498AC93-9E47-484C-B5A1-1223D05003C6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6"/>
      <dgm:spPr/>
    </dgm:pt>
    <dgm:pt modelId="{B5E34E5E-BCD5-48AD-9666-299E56BF6317}" type="pres">
      <dgm:prSet presAssocID="{488FD816-4CED-4740-B5D1-1055C0C4953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6">
        <dgm:presLayoutVars>
          <dgm:bulletEnabled val="1"/>
        </dgm:presLayoutVars>
      </dgm:prSet>
      <dgm:spPr/>
    </dgm:pt>
    <dgm:pt modelId="{4867B9A6-4421-4B8B-AB13-8169D051A575}" type="pres">
      <dgm:prSet presAssocID="{CB206672-2423-4C3D-AEBB-8A81ECD7041D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1" presStyleCnt="6"/>
      <dgm:spPr/>
    </dgm:pt>
    <dgm:pt modelId="{C7E68B13-9884-4F1F-9F87-E2DCB96D0035}" type="pres">
      <dgm:prSet presAssocID="{BEAE5B3E-D3BF-4E63-BB83-FB7CDF30130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2" presStyleCnt="6">
        <dgm:presLayoutVars>
          <dgm:bulletEnabled val="1"/>
        </dgm:presLayoutVars>
      </dgm:prSet>
      <dgm:spPr/>
    </dgm:pt>
    <dgm:pt modelId="{4513ACA0-58CF-4A81-BD6A-46805904F8EB}" type="pres">
      <dgm:prSet presAssocID="{81D9F3FD-1F74-437E-9925-9E0EFC9D81AB}" presName="spaceBetweenRectangles" presStyleCnt="0"/>
      <dgm:spPr/>
    </dgm:pt>
    <dgm:pt modelId="{F780387D-4EF2-489C-A3B1-552C9A500E3F}" type="pres">
      <dgm:prSet presAssocID="{87A5BB05-4DF1-47DE-9210-4557FC8B3CBF}" presName="parentLin" presStyleCnt="0"/>
      <dgm:spPr/>
    </dgm:pt>
    <dgm:pt modelId="{354C818F-6846-4164-B41E-BCA75C7A6B86}" type="pres">
      <dgm:prSet presAssocID="{87A5BB05-4DF1-47DE-9210-4557FC8B3CBF}" presName="parentLeftMargin" presStyleLbl="node1" presStyleIdx="2" presStyleCnt="6"/>
      <dgm:spPr/>
    </dgm:pt>
    <dgm:pt modelId="{BD57A035-02CD-4FA7-8130-B655941F81E7}" type="pres">
      <dgm:prSet presAssocID="{87A5BB05-4DF1-47DE-9210-4557FC8B3CB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70F2E58-0601-4E88-B877-05341E7B017D}" type="pres">
      <dgm:prSet presAssocID="{87A5BB05-4DF1-47DE-9210-4557FC8B3CBF}" presName="negativeSpace" presStyleCnt="0"/>
      <dgm:spPr/>
    </dgm:pt>
    <dgm:pt modelId="{2F4557A0-5697-42AF-A7C5-36BB972AFF8C}" type="pres">
      <dgm:prSet presAssocID="{87A5BB05-4DF1-47DE-9210-4557FC8B3CBF}" presName="childText" presStyleLbl="conFgAcc1" presStyleIdx="3" presStyleCnt="6">
        <dgm:presLayoutVars>
          <dgm:bulletEnabled val="1"/>
        </dgm:presLayoutVars>
      </dgm:prSet>
      <dgm:spPr/>
    </dgm:pt>
    <dgm:pt modelId="{FE05ED9B-5793-409E-AB86-228DE0D64B85}" type="pres">
      <dgm:prSet presAssocID="{CD5A1054-CC98-4270-B813-508C4D1F1352}" presName="spaceBetweenRectangles" presStyleCnt="0"/>
      <dgm:spPr/>
    </dgm:pt>
    <dgm:pt modelId="{4CD2BFBC-22D6-428E-8C05-1059EC8AF7C8}" type="pres">
      <dgm:prSet presAssocID="{018700D7-2FEA-4AE4-ACCC-C734747E9570}" presName="parentLin" presStyleCnt="0"/>
      <dgm:spPr/>
    </dgm:pt>
    <dgm:pt modelId="{678225E0-365A-42A0-AEF8-62C8A099D575}" type="pres">
      <dgm:prSet presAssocID="{018700D7-2FEA-4AE4-ACCC-C734747E9570}" presName="parentLeftMargin" presStyleLbl="node1" presStyleIdx="3" presStyleCnt="6"/>
      <dgm:spPr/>
    </dgm:pt>
    <dgm:pt modelId="{F287F71F-F24B-4CBE-AA64-1B5DF5EEC2F3}" type="pres">
      <dgm:prSet presAssocID="{018700D7-2FEA-4AE4-ACCC-C734747E957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C5F8B8-3855-455B-9263-48BC7CDE68DC}" type="pres">
      <dgm:prSet presAssocID="{018700D7-2FEA-4AE4-ACCC-C734747E9570}" presName="negativeSpace" presStyleCnt="0"/>
      <dgm:spPr/>
    </dgm:pt>
    <dgm:pt modelId="{AD9D4F65-61BC-4356-8922-E2AB6144CEBB}" type="pres">
      <dgm:prSet presAssocID="{018700D7-2FEA-4AE4-ACCC-C734747E9570}" presName="childText" presStyleLbl="conFgAcc1" presStyleIdx="4" presStyleCnt="6">
        <dgm:presLayoutVars>
          <dgm:bulletEnabled val="1"/>
        </dgm:presLayoutVars>
      </dgm:prSet>
      <dgm:spPr/>
    </dgm:pt>
    <dgm:pt modelId="{C543A600-402C-4821-814E-6ABC27AE3B30}" type="pres">
      <dgm:prSet presAssocID="{7FEB83F3-5CFC-46B7-BA02-1229DC94ACE4}" presName="spaceBetweenRectangles" presStyleCnt="0"/>
      <dgm:spPr/>
    </dgm:pt>
    <dgm:pt modelId="{C1FA62B1-4B74-4F62-A09C-DD674386B3CB}" type="pres">
      <dgm:prSet presAssocID="{C3595AC7-5E1E-49DE-9FB8-7C475EE13823}" presName="parentLin" presStyleCnt="0"/>
      <dgm:spPr/>
    </dgm:pt>
    <dgm:pt modelId="{59984CE0-CBAE-45F4-8036-CB157DB4A7C7}" type="pres">
      <dgm:prSet presAssocID="{C3595AC7-5E1E-49DE-9FB8-7C475EE13823}" presName="parentLeftMargin" presStyleLbl="node1" presStyleIdx="4" presStyleCnt="6"/>
      <dgm:spPr/>
    </dgm:pt>
    <dgm:pt modelId="{0E4F647D-3FFA-4C56-8511-E19ED35A0E1E}" type="pres">
      <dgm:prSet presAssocID="{C3595AC7-5E1E-49DE-9FB8-7C475EE1382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F31642B-7713-49A4-BD61-14C9E59BB61A}" type="pres">
      <dgm:prSet presAssocID="{C3595AC7-5E1E-49DE-9FB8-7C475EE13823}" presName="negativeSpace" presStyleCnt="0"/>
      <dgm:spPr/>
    </dgm:pt>
    <dgm:pt modelId="{1FDDEA67-40FD-447D-9580-214785433440}" type="pres">
      <dgm:prSet presAssocID="{C3595AC7-5E1E-49DE-9FB8-7C475EE1382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04E6F1E-2C4A-44E6-B349-0BBA3DFDB4CE}" type="presOf" srcId="{B5E8CD70-22C1-46C0-873B-F57A941364FA}" destId="{C5DBE8BE-FE04-4CAF-AADF-82D2E682F364}" srcOrd="1" destOrd="0" presId="urn:microsoft.com/office/officeart/2005/8/layout/list1"/>
    <dgm:cxn modelId="{29A99B20-800C-4581-8678-944B884B4BBE}" srcId="{2D3DEDF0-B9A1-4CD2-BA88-CA716FC4420C}" destId="{87A5BB05-4DF1-47DE-9210-4557FC8B3CBF}" srcOrd="3" destOrd="0" parTransId="{68D5B282-8465-4CBD-97CC-179DA0D6AD1F}" sibTransId="{CD5A1054-CC98-4270-B813-508C4D1F1352}"/>
    <dgm:cxn modelId="{2C2F012A-0343-48F3-A18C-A0EE2B12E788}" type="presOf" srcId="{87A5BB05-4DF1-47DE-9210-4557FC8B3CBF}" destId="{BD57A035-02CD-4FA7-8130-B655941F81E7}" srcOrd="1" destOrd="0" presId="urn:microsoft.com/office/officeart/2005/8/layout/list1"/>
    <dgm:cxn modelId="{2C5C2332-057C-4B9F-B17F-F468A577D23D}" srcId="{2D3DEDF0-B9A1-4CD2-BA88-CA716FC4420C}" destId="{018700D7-2FEA-4AE4-ACCC-C734747E9570}" srcOrd="4" destOrd="0" parTransId="{0C66FD6F-9988-4242-872A-CECF7378E856}" sibTransId="{7FEB83F3-5CFC-46B7-BA02-1229DC94ACE4}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DD38B351-18FF-4BFF-BCAC-72BF155F5A5E}" type="presOf" srcId="{C3595AC7-5E1E-49DE-9FB8-7C475EE13823}" destId="{59984CE0-CBAE-45F4-8036-CB157DB4A7C7}" srcOrd="0" destOrd="0" presId="urn:microsoft.com/office/officeart/2005/8/layout/list1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D3B0BF7D-9A05-4922-A126-B6E28652FFE3}" type="presOf" srcId="{BEAE5B3E-D3BF-4E63-BB83-FB7CDF301308}" destId="{E5FE3F24-4990-49A2-A64A-1924CDA32A46}" srcOrd="0" destOrd="0" presId="urn:microsoft.com/office/officeart/2005/8/layout/list1"/>
    <dgm:cxn modelId="{96485482-9501-4859-A690-31DD1BD402FE}" type="presOf" srcId="{018700D7-2FEA-4AE4-ACCC-C734747E9570}" destId="{678225E0-365A-42A0-AEF8-62C8A099D575}" srcOrd="0" destOrd="0" presId="urn:microsoft.com/office/officeart/2005/8/layout/list1"/>
    <dgm:cxn modelId="{12C1E883-0775-493B-8B30-B92BDF9782AA}" srcId="{2D3DEDF0-B9A1-4CD2-BA88-CA716FC4420C}" destId="{BEAE5B3E-D3BF-4E63-BB83-FB7CDF301308}" srcOrd="2" destOrd="0" parTransId="{DB895D5D-7153-4C47-A1C4-7C4F2FE075F9}" sibTransId="{81D9F3FD-1F74-437E-9925-9E0EFC9D81AB}"/>
    <dgm:cxn modelId="{95B9D4AF-67F5-4046-8CF2-411CAB81C845}" srcId="{2D3DEDF0-B9A1-4CD2-BA88-CA716FC4420C}" destId="{B5E8CD70-22C1-46C0-873B-F57A941364FA}" srcOrd="0" destOrd="0" parTransId="{F3450AE1-94AB-451E-A114-4E7A07C3B766}" sibTransId="{6498AC93-9E47-484C-B5A1-1223D05003C6}"/>
    <dgm:cxn modelId="{E452F5B4-D44A-4329-8E34-1679D6086046}" type="presOf" srcId="{B5E8CD70-22C1-46C0-873B-F57A941364FA}" destId="{2965AAA8-7428-47AB-91CA-E0E4B3C1BE13}" srcOrd="0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86FFEAC5-7126-47A3-8BDA-FA402D711DFE}" type="presOf" srcId="{018700D7-2FEA-4AE4-ACCC-C734747E9570}" destId="{F287F71F-F24B-4CBE-AA64-1B5DF5EEC2F3}" srcOrd="1" destOrd="0" presId="urn:microsoft.com/office/officeart/2005/8/layout/list1"/>
    <dgm:cxn modelId="{D171A7D6-4FCC-47D8-8E1F-E414F11E77E5}" type="presOf" srcId="{C3595AC7-5E1E-49DE-9FB8-7C475EE13823}" destId="{0E4F647D-3FFA-4C56-8511-E19ED35A0E1E}" srcOrd="1" destOrd="0" presId="urn:microsoft.com/office/officeart/2005/8/layout/list1"/>
    <dgm:cxn modelId="{6B4E6DDF-74B2-415D-AA86-35318A3184BB}" srcId="{2D3DEDF0-B9A1-4CD2-BA88-CA716FC4420C}" destId="{C3595AC7-5E1E-49DE-9FB8-7C475EE13823}" srcOrd="5" destOrd="0" parTransId="{7E8C872B-B4EE-4C05-B120-576A38283B8F}" sibTransId="{49352348-04B0-43B8-944C-97CB8855A6BD}"/>
    <dgm:cxn modelId="{267DA7F3-93D6-4534-8480-F9C306042FF1}" type="presOf" srcId="{87A5BB05-4DF1-47DE-9210-4557FC8B3CBF}" destId="{354C818F-6846-4164-B41E-BCA75C7A6B86}" srcOrd="0" destOrd="0" presId="urn:microsoft.com/office/officeart/2005/8/layout/list1"/>
    <dgm:cxn modelId="{61E9BDFA-1E9E-4FDB-99BD-AE4D20922D70}" type="presOf" srcId="{BEAE5B3E-D3BF-4E63-BB83-FB7CDF301308}" destId="{C7E68B13-9884-4F1F-9F87-E2DCB96D0035}" srcOrd="1" destOrd="0" presId="urn:microsoft.com/office/officeart/2005/8/layout/list1"/>
    <dgm:cxn modelId="{66C672CF-F715-465D-8BE2-3682F8EEB054}" type="presParOf" srcId="{ACC2AE7E-59B9-49A0-BAB4-22D68AC176E7}" destId="{8F27FF04-666D-49D7-B0C5-E95227D086AB}" srcOrd="0" destOrd="0" presId="urn:microsoft.com/office/officeart/2005/8/layout/list1"/>
    <dgm:cxn modelId="{7FD4D844-9DE8-4E2B-B9F5-A5B43F12633D}" type="presParOf" srcId="{8F27FF04-666D-49D7-B0C5-E95227D086AB}" destId="{2965AAA8-7428-47AB-91CA-E0E4B3C1BE13}" srcOrd="0" destOrd="0" presId="urn:microsoft.com/office/officeart/2005/8/layout/list1"/>
    <dgm:cxn modelId="{CD30C625-ED51-4FC8-993C-FCEF1C7537EA}" type="presParOf" srcId="{8F27FF04-666D-49D7-B0C5-E95227D086AB}" destId="{C5DBE8BE-FE04-4CAF-AADF-82D2E682F364}" srcOrd="1" destOrd="0" presId="urn:microsoft.com/office/officeart/2005/8/layout/list1"/>
    <dgm:cxn modelId="{B857F791-7B2C-4ED8-866B-712533D94DEB}" type="presParOf" srcId="{ACC2AE7E-59B9-49A0-BAB4-22D68AC176E7}" destId="{B292E58F-7420-42B9-8C63-B1A5838C68AE}" srcOrd="1" destOrd="0" presId="urn:microsoft.com/office/officeart/2005/8/layout/list1"/>
    <dgm:cxn modelId="{9040B735-09BE-48F4-BEA8-D6CCEC86B21D}" type="presParOf" srcId="{ACC2AE7E-59B9-49A0-BAB4-22D68AC176E7}" destId="{7A3DDBB4-5104-419C-AA37-4EE760A6D203}" srcOrd="2" destOrd="0" presId="urn:microsoft.com/office/officeart/2005/8/layout/list1"/>
    <dgm:cxn modelId="{9B2A0542-F962-4099-A507-90160495B0DF}" type="presParOf" srcId="{ACC2AE7E-59B9-49A0-BAB4-22D68AC176E7}" destId="{FBD092F0-D927-4E36-8B2B-C59FE23E28A8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8404CE9F-70D7-437B-A73B-D68C4E5565FD}" type="presParOf" srcId="{ACC2AE7E-59B9-49A0-BAB4-22D68AC176E7}" destId="{4867B9A6-4421-4B8B-AB13-8169D051A575}" srcOrd="7" destOrd="0" presId="urn:microsoft.com/office/officeart/2005/8/layout/list1"/>
    <dgm:cxn modelId="{826B3E5E-333A-425E-9800-E91957E93882}" type="presParOf" srcId="{ACC2AE7E-59B9-49A0-BAB4-22D68AC176E7}" destId="{17F5D134-4573-4966-A027-6AB001D40114}" srcOrd="8" destOrd="0" presId="urn:microsoft.com/office/officeart/2005/8/layout/list1"/>
    <dgm:cxn modelId="{AE9D0821-A684-45A3-9A86-5E2A6478841A}" type="presParOf" srcId="{17F5D134-4573-4966-A027-6AB001D40114}" destId="{E5FE3F24-4990-49A2-A64A-1924CDA32A46}" srcOrd="0" destOrd="0" presId="urn:microsoft.com/office/officeart/2005/8/layout/list1"/>
    <dgm:cxn modelId="{3043F8FF-598E-4F80-859C-EB71864C47CE}" type="presParOf" srcId="{17F5D134-4573-4966-A027-6AB001D40114}" destId="{C7E68B13-9884-4F1F-9F87-E2DCB96D0035}" srcOrd="1" destOrd="0" presId="urn:microsoft.com/office/officeart/2005/8/layout/list1"/>
    <dgm:cxn modelId="{4B91AEAF-4A84-43AD-9D1A-E138974DE5FD}" type="presParOf" srcId="{ACC2AE7E-59B9-49A0-BAB4-22D68AC176E7}" destId="{2DFF5E5C-7676-48D9-B08F-D411A391F02B}" srcOrd="9" destOrd="0" presId="urn:microsoft.com/office/officeart/2005/8/layout/list1"/>
    <dgm:cxn modelId="{01B6C516-7DDC-4D97-86E4-0DB0F3EDCDAE}" type="presParOf" srcId="{ACC2AE7E-59B9-49A0-BAB4-22D68AC176E7}" destId="{CEDD101E-E109-44CA-B136-BAD706F6E32A}" srcOrd="10" destOrd="0" presId="urn:microsoft.com/office/officeart/2005/8/layout/list1"/>
    <dgm:cxn modelId="{C7BD01E5-A69A-4C40-84D8-903460238620}" type="presParOf" srcId="{ACC2AE7E-59B9-49A0-BAB4-22D68AC176E7}" destId="{4513ACA0-58CF-4A81-BD6A-46805904F8EB}" srcOrd="11" destOrd="0" presId="urn:microsoft.com/office/officeart/2005/8/layout/list1"/>
    <dgm:cxn modelId="{8D0F138A-8866-40A8-A9A9-DEE33406AEDB}" type="presParOf" srcId="{ACC2AE7E-59B9-49A0-BAB4-22D68AC176E7}" destId="{F780387D-4EF2-489C-A3B1-552C9A500E3F}" srcOrd="12" destOrd="0" presId="urn:microsoft.com/office/officeart/2005/8/layout/list1"/>
    <dgm:cxn modelId="{738EFA2C-114E-490D-BFFC-60E7C5828C6F}" type="presParOf" srcId="{F780387D-4EF2-489C-A3B1-552C9A500E3F}" destId="{354C818F-6846-4164-B41E-BCA75C7A6B86}" srcOrd="0" destOrd="0" presId="urn:microsoft.com/office/officeart/2005/8/layout/list1"/>
    <dgm:cxn modelId="{38EEC063-7102-4D0D-9226-6345B1906F75}" type="presParOf" srcId="{F780387D-4EF2-489C-A3B1-552C9A500E3F}" destId="{BD57A035-02CD-4FA7-8130-B655941F81E7}" srcOrd="1" destOrd="0" presId="urn:microsoft.com/office/officeart/2005/8/layout/list1"/>
    <dgm:cxn modelId="{A59EF637-1ADB-41F8-A9F5-38FC0D7626D7}" type="presParOf" srcId="{ACC2AE7E-59B9-49A0-BAB4-22D68AC176E7}" destId="{270F2E58-0601-4E88-B877-05341E7B017D}" srcOrd="13" destOrd="0" presId="urn:microsoft.com/office/officeart/2005/8/layout/list1"/>
    <dgm:cxn modelId="{B5EAE3BC-66BB-49AA-BC24-F80435E4830D}" type="presParOf" srcId="{ACC2AE7E-59B9-49A0-BAB4-22D68AC176E7}" destId="{2F4557A0-5697-42AF-A7C5-36BB972AFF8C}" srcOrd="14" destOrd="0" presId="urn:microsoft.com/office/officeart/2005/8/layout/list1"/>
    <dgm:cxn modelId="{1EC02F66-1E35-4ECD-BBC8-081235C99383}" type="presParOf" srcId="{ACC2AE7E-59B9-49A0-BAB4-22D68AC176E7}" destId="{FE05ED9B-5793-409E-AB86-228DE0D64B85}" srcOrd="15" destOrd="0" presId="urn:microsoft.com/office/officeart/2005/8/layout/list1"/>
    <dgm:cxn modelId="{7C1FEF2F-5EF1-47B8-9ED8-B004F2F1FA01}" type="presParOf" srcId="{ACC2AE7E-59B9-49A0-BAB4-22D68AC176E7}" destId="{4CD2BFBC-22D6-428E-8C05-1059EC8AF7C8}" srcOrd="16" destOrd="0" presId="urn:microsoft.com/office/officeart/2005/8/layout/list1"/>
    <dgm:cxn modelId="{CC17AA7E-DE8A-4040-A084-DBB091ABA21E}" type="presParOf" srcId="{4CD2BFBC-22D6-428E-8C05-1059EC8AF7C8}" destId="{678225E0-365A-42A0-AEF8-62C8A099D575}" srcOrd="0" destOrd="0" presId="urn:microsoft.com/office/officeart/2005/8/layout/list1"/>
    <dgm:cxn modelId="{4888CC19-69D6-465B-ACCA-B601E930112D}" type="presParOf" srcId="{4CD2BFBC-22D6-428E-8C05-1059EC8AF7C8}" destId="{F287F71F-F24B-4CBE-AA64-1B5DF5EEC2F3}" srcOrd="1" destOrd="0" presId="urn:microsoft.com/office/officeart/2005/8/layout/list1"/>
    <dgm:cxn modelId="{253D9445-79E8-4886-B592-87C1228703D9}" type="presParOf" srcId="{ACC2AE7E-59B9-49A0-BAB4-22D68AC176E7}" destId="{75C5F8B8-3855-455B-9263-48BC7CDE68DC}" srcOrd="17" destOrd="0" presId="urn:microsoft.com/office/officeart/2005/8/layout/list1"/>
    <dgm:cxn modelId="{7DB1B001-A25F-4C18-A1F6-0F11B7F3375F}" type="presParOf" srcId="{ACC2AE7E-59B9-49A0-BAB4-22D68AC176E7}" destId="{AD9D4F65-61BC-4356-8922-E2AB6144CEBB}" srcOrd="18" destOrd="0" presId="urn:microsoft.com/office/officeart/2005/8/layout/list1"/>
    <dgm:cxn modelId="{FE424F1A-4314-45A5-9B8F-8DF9D2542849}" type="presParOf" srcId="{ACC2AE7E-59B9-49A0-BAB4-22D68AC176E7}" destId="{C543A600-402C-4821-814E-6ABC27AE3B30}" srcOrd="19" destOrd="0" presId="urn:microsoft.com/office/officeart/2005/8/layout/list1"/>
    <dgm:cxn modelId="{D2BB5463-40AE-4795-A11E-ED20A23EF49B}" type="presParOf" srcId="{ACC2AE7E-59B9-49A0-BAB4-22D68AC176E7}" destId="{C1FA62B1-4B74-4F62-A09C-DD674386B3CB}" srcOrd="20" destOrd="0" presId="urn:microsoft.com/office/officeart/2005/8/layout/list1"/>
    <dgm:cxn modelId="{20CE4E8F-3A8D-47F8-9FDA-517258853B65}" type="presParOf" srcId="{C1FA62B1-4B74-4F62-A09C-DD674386B3CB}" destId="{59984CE0-CBAE-45F4-8036-CB157DB4A7C7}" srcOrd="0" destOrd="0" presId="urn:microsoft.com/office/officeart/2005/8/layout/list1"/>
    <dgm:cxn modelId="{0CAD470C-837D-4E62-851D-384D0E9F96E2}" type="presParOf" srcId="{C1FA62B1-4B74-4F62-A09C-DD674386B3CB}" destId="{0E4F647D-3FFA-4C56-8511-E19ED35A0E1E}" srcOrd="1" destOrd="0" presId="urn:microsoft.com/office/officeart/2005/8/layout/list1"/>
    <dgm:cxn modelId="{5F887555-C7EB-4F9E-8F14-57D9629FD3E0}" type="presParOf" srcId="{ACC2AE7E-59B9-49A0-BAB4-22D68AC176E7}" destId="{BF31642B-7713-49A4-BD61-14C9E59BB61A}" srcOrd="21" destOrd="0" presId="urn:microsoft.com/office/officeart/2005/8/layout/list1"/>
    <dgm:cxn modelId="{ADF9758D-61AB-46B7-959C-CD22980F5FC4}" type="presParOf" srcId="{ACC2AE7E-59B9-49A0-BAB4-22D68AC176E7}" destId="{1FDDEA67-40FD-447D-9580-21478543344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371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66254" y="72799"/>
          <a:ext cx="652755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38.1 </a:t>
          </a:r>
          <a:r>
            <a:rPr lang="zh-CN" altLang="en-US" sz="1700" b="1" i="0" kern="1200"/>
            <a:t>创建方法</a:t>
          </a:r>
          <a:endParaRPr lang="zh-CN" sz="1700" b="0" kern="1200"/>
        </a:p>
      </dsp:txBody>
      <dsp:txXfrm>
        <a:off x="490752" y="97297"/>
        <a:ext cx="6478561" cy="452844"/>
      </dsp:txXfrm>
    </dsp:sp>
    <dsp:sp modelId="{A4C178BF-6B80-46A6-BFA4-EE73407D0AF3}">
      <dsp:nvSpPr>
        <dsp:cNvPr id="0" name=""/>
        <dsp:cNvSpPr/>
      </dsp:nvSpPr>
      <dsp:spPr>
        <a:xfrm>
          <a:off x="0" y="109483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66254" y="843920"/>
          <a:ext cx="652755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38.2</a:t>
          </a:r>
          <a:r>
            <a:rPr lang="zh-CN" altLang="en-US" sz="1700" b="1" i="0" kern="1200"/>
            <a:t>查看行或列</a:t>
          </a:r>
          <a:endParaRPr lang="zh-CN" sz="1700" b="0" kern="1200"/>
        </a:p>
      </dsp:txBody>
      <dsp:txXfrm>
        <a:off x="490752" y="868418"/>
        <a:ext cx="6478561" cy="452844"/>
      </dsp:txXfrm>
    </dsp:sp>
    <dsp:sp modelId="{CEDD101E-E109-44CA-B136-BAD706F6E32A}">
      <dsp:nvSpPr>
        <dsp:cNvPr id="0" name=""/>
        <dsp:cNvSpPr/>
      </dsp:nvSpPr>
      <dsp:spPr>
        <a:xfrm>
          <a:off x="0" y="186596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66254" y="1615039"/>
          <a:ext cx="652755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38.3 </a:t>
          </a:r>
          <a:r>
            <a:rPr lang="zh-CN" altLang="en-US" sz="1700" b="1" i="0" kern="1200"/>
            <a:t>引用行或列</a:t>
          </a:r>
          <a:endParaRPr lang="zh-CN" sz="1700" b="0" kern="1200"/>
        </a:p>
      </dsp:txBody>
      <dsp:txXfrm>
        <a:off x="490752" y="1639537"/>
        <a:ext cx="6478561" cy="452844"/>
      </dsp:txXfrm>
    </dsp:sp>
    <dsp:sp modelId="{2F4557A0-5697-42AF-A7C5-36BB972AFF8C}">
      <dsp:nvSpPr>
        <dsp:cNvPr id="0" name=""/>
        <dsp:cNvSpPr/>
      </dsp:nvSpPr>
      <dsp:spPr>
        <a:xfrm>
          <a:off x="0" y="263708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7A035-02CD-4FA7-8130-B655941F81E7}">
      <dsp:nvSpPr>
        <dsp:cNvPr id="0" name=""/>
        <dsp:cNvSpPr/>
      </dsp:nvSpPr>
      <dsp:spPr>
        <a:xfrm>
          <a:off x="466254" y="2386160"/>
          <a:ext cx="652755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38.4 index</a:t>
          </a:r>
          <a:r>
            <a:rPr lang="zh-CN" altLang="en-US" sz="1700" b="1" i="0" kern="1200"/>
            <a:t>操作</a:t>
          </a:r>
          <a:endParaRPr lang="zh-CN" sz="1700" b="0" kern="1200"/>
        </a:p>
      </dsp:txBody>
      <dsp:txXfrm>
        <a:off x="490752" y="2410658"/>
        <a:ext cx="6478561" cy="452844"/>
      </dsp:txXfrm>
    </dsp:sp>
    <dsp:sp modelId="{AD9D4F65-61BC-4356-8922-E2AB6144CEBB}">
      <dsp:nvSpPr>
        <dsp:cNvPr id="0" name=""/>
        <dsp:cNvSpPr/>
      </dsp:nvSpPr>
      <dsp:spPr>
        <a:xfrm>
          <a:off x="0" y="340820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F71F-F24B-4CBE-AA64-1B5DF5EEC2F3}">
      <dsp:nvSpPr>
        <dsp:cNvPr id="0" name=""/>
        <dsp:cNvSpPr/>
      </dsp:nvSpPr>
      <dsp:spPr>
        <a:xfrm>
          <a:off x="466254" y="3157280"/>
          <a:ext cx="652755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38.5 </a:t>
          </a:r>
          <a:r>
            <a:rPr lang="zh-CN" altLang="en-US" sz="1700" b="1" i="0" kern="1200"/>
            <a:t>删除或过滤行</a:t>
          </a:r>
          <a:r>
            <a:rPr lang="en-US" altLang="zh-CN" sz="1700" b="1" i="0" kern="1200"/>
            <a:t>/</a:t>
          </a:r>
          <a:r>
            <a:rPr lang="zh-CN" altLang="en-US" sz="1700" b="1" i="0" kern="1200"/>
            <a:t>列</a:t>
          </a:r>
          <a:endParaRPr lang="zh-CN" sz="1700" b="0" kern="1200"/>
        </a:p>
      </dsp:txBody>
      <dsp:txXfrm>
        <a:off x="490752" y="3181778"/>
        <a:ext cx="6478561" cy="452844"/>
      </dsp:txXfrm>
    </dsp:sp>
    <dsp:sp modelId="{1FDDEA67-40FD-447D-9580-214785433440}">
      <dsp:nvSpPr>
        <dsp:cNvPr id="0" name=""/>
        <dsp:cNvSpPr/>
      </dsp:nvSpPr>
      <dsp:spPr>
        <a:xfrm>
          <a:off x="0" y="417932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F647D-3FFA-4C56-8511-E19ED35A0E1E}">
      <dsp:nvSpPr>
        <dsp:cNvPr id="0" name=""/>
        <dsp:cNvSpPr/>
      </dsp:nvSpPr>
      <dsp:spPr>
        <a:xfrm>
          <a:off x="466254" y="3928400"/>
          <a:ext cx="652755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38.6 </a:t>
          </a:r>
          <a:r>
            <a:rPr lang="zh-CN" altLang="en-US" sz="1700" b="1" i="0" kern="1200"/>
            <a:t>算术运算</a:t>
          </a:r>
          <a:endParaRPr lang="zh-CN" sz="1700" b="0" kern="1200"/>
        </a:p>
      </dsp:txBody>
      <dsp:txXfrm>
        <a:off x="490752" y="3952898"/>
        <a:ext cx="6478561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DDBB4-5104-419C-AA37-4EE760A6D203}">
      <dsp:nvSpPr>
        <dsp:cNvPr id="0" name=""/>
        <dsp:cNvSpPr/>
      </dsp:nvSpPr>
      <dsp:spPr>
        <a:xfrm>
          <a:off x="0" y="32371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BE8BE-FE04-4CAF-AADF-82D2E682F364}">
      <dsp:nvSpPr>
        <dsp:cNvPr id="0" name=""/>
        <dsp:cNvSpPr/>
      </dsp:nvSpPr>
      <dsp:spPr>
        <a:xfrm>
          <a:off x="466254" y="72799"/>
          <a:ext cx="652755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38.7 </a:t>
          </a:r>
          <a:r>
            <a:rPr lang="zh-CN" altLang="en-US" sz="1700" b="1" i="0" kern="1200"/>
            <a:t>大小比较运算</a:t>
          </a:r>
          <a:endParaRPr lang="zh-CN" sz="1700" b="0" kern="1200"/>
        </a:p>
      </dsp:txBody>
      <dsp:txXfrm>
        <a:off x="490752" y="97297"/>
        <a:ext cx="6478561" cy="452844"/>
      </dsp:txXfrm>
    </dsp:sp>
    <dsp:sp modelId="{A4C178BF-6B80-46A6-BFA4-EE73407D0AF3}">
      <dsp:nvSpPr>
        <dsp:cNvPr id="0" name=""/>
        <dsp:cNvSpPr/>
      </dsp:nvSpPr>
      <dsp:spPr>
        <a:xfrm>
          <a:off x="0" y="1094839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66254" y="843920"/>
          <a:ext cx="6527557" cy="501840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38.8 </a:t>
          </a:r>
          <a:r>
            <a:rPr lang="zh-CN" altLang="en-US" sz="1700" b="1" i="0" kern="1200"/>
            <a:t>统计信息</a:t>
          </a:r>
          <a:endParaRPr lang="zh-CN" sz="1700" b="0" kern="1200"/>
        </a:p>
      </dsp:txBody>
      <dsp:txXfrm>
        <a:off x="490752" y="868418"/>
        <a:ext cx="6478561" cy="452844"/>
      </dsp:txXfrm>
    </dsp:sp>
    <dsp:sp modelId="{CEDD101E-E109-44CA-B136-BAD706F6E32A}">
      <dsp:nvSpPr>
        <dsp:cNvPr id="0" name=""/>
        <dsp:cNvSpPr/>
      </dsp:nvSpPr>
      <dsp:spPr>
        <a:xfrm>
          <a:off x="0" y="186596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66254" y="1615039"/>
          <a:ext cx="6527557" cy="501840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38.9 </a:t>
          </a:r>
          <a:r>
            <a:rPr lang="zh-CN" altLang="en-US" sz="1700" b="1" i="0" kern="1200"/>
            <a:t>排序</a:t>
          </a:r>
          <a:endParaRPr lang="zh-CN" sz="1700" b="0" kern="1200"/>
        </a:p>
      </dsp:txBody>
      <dsp:txXfrm>
        <a:off x="490752" y="1639537"/>
        <a:ext cx="6478561" cy="452844"/>
      </dsp:txXfrm>
    </dsp:sp>
    <dsp:sp modelId="{2F4557A0-5697-42AF-A7C5-36BB972AFF8C}">
      <dsp:nvSpPr>
        <dsp:cNvPr id="0" name=""/>
        <dsp:cNvSpPr/>
      </dsp:nvSpPr>
      <dsp:spPr>
        <a:xfrm>
          <a:off x="0" y="263708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7A035-02CD-4FA7-8130-B655941F81E7}">
      <dsp:nvSpPr>
        <dsp:cNvPr id="0" name=""/>
        <dsp:cNvSpPr/>
      </dsp:nvSpPr>
      <dsp:spPr>
        <a:xfrm>
          <a:off x="466254" y="2386160"/>
          <a:ext cx="6527557" cy="501840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38.10</a:t>
          </a:r>
          <a:r>
            <a:rPr lang="zh-CN" altLang="en-US" sz="1700" b="1" i="0" kern="1200"/>
            <a:t>导入</a:t>
          </a:r>
          <a:r>
            <a:rPr lang="en-US" altLang="zh-CN" sz="1700" b="1" i="0" kern="1200"/>
            <a:t>/</a:t>
          </a:r>
          <a:r>
            <a:rPr lang="zh-CN" altLang="en-US" sz="1700" b="1" i="0" kern="1200"/>
            <a:t>导出</a:t>
          </a:r>
          <a:endParaRPr lang="zh-CN" sz="1700" b="0" kern="1200"/>
        </a:p>
      </dsp:txBody>
      <dsp:txXfrm>
        <a:off x="490752" y="2410658"/>
        <a:ext cx="6478561" cy="452844"/>
      </dsp:txXfrm>
    </dsp:sp>
    <dsp:sp modelId="{AD9D4F65-61BC-4356-8922-E2AB6144CEBB}">
      <dsp:nvSpPr>
        <dsp:cNvPr id="0" name=""/>
        <dsp:cNvSpPr/>
      </dsp:nvSpPr>
      <dsp:spPr>
        <a:xfrm>
          <a:off x="0" y="340820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F71F-F24B-4CBE-AA64-1B5DF5EEC2F3}">
      <dsp:nvSpPr>
        <dsp:cNvPr id="0" name=""/>
        <dsp:cNvSpPr/>
      </dsp:nvSpPr>
      <dsp:spPr>
        <a:xfrm>
          <a:off x="466254" y="3157280"/>
          <a:ext cx="6527557" cy="501840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38.11 </a:t>
          </a:r>
          <a:r>
            <a:rPr lang="zh-CN" altLang="en-US" sz="1700" b="1" i="0" kern="1200"/>
            <a:t>缺失数据处理</a:t>
          </a:r>
          <a:endParaRPr lang="zh-CN" sz="1700" b="0" kern="1200"/>
        </a:p>
      </dsp:txBody>
      <dsp:txXfrm>
        <a:off x="490752" y="3181778"/>
        <a:ext cx="6478561" cy="452844"/>
      </dsp:txXfrm>
    </dsp:sp>
    <dsp:sp modelId="{1FDDEA67-40FD-447D-9580-214785433440}">
      <dsp:nvSpPr>
        <dsp:cNvPr id="0" name=""/>
        <dsp:cNvSpPr/>
      </dsp:nvSpPr>
      <dsp:spPr>
        <a:xfrm>
          <a:off x="0" y="4179320"/>
          <a:ext cx="93250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F647D-3FFA-4C56-8511-E19ED35A0E1E}">
      <dsp:nvSpPr>
        <dsp:cNvPr id="0" name=""/>
        <dsp:cNvSpPr/>
      </dsp:nvSpPr>
      <dsp:spPr>
        <a:xfrm>
          <a:off x="466254" y="3928400"/>
          <a:ext cx="6527557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i="0" kern="1200"/>
            <a:t>38.12 </a:t>
          </a:r>
          <a:r>
            <a:rPr lang="zh-CN" altLang="en-US" sz="1700" b="1" i="0" kern="1200"/>
            <a:t>分组统计</a:t>
          </a:r>
          <a:endParaRPr lang="zh-CN" sz="1700" b="0" kern="1200"/>
        </a:p>
      </dsp:txBody>
      <dsp:txXfrm>
        <a:off x="490752" y="3952898"/>
        <a:ext cx="6478561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597352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70.jpeg"/><Relationship Id="rId5" Type="http://schemas.openxmlformats.org/officeDocument/2006/relationships/image" Target="../media/image69.jpeg"/><Relationship Id="rId4" Type="http://schemas.openxmlformats.org/officeDocument/2006/relationships/image" Target="../media/image68.jpeg"/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image" Target="../media/image6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5395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df2.id.head()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77354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731157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84300903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519276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5037572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df2["id"][2]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34072"/>
            <a:ext cx="7992211" cy="24986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0      842302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1      842517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2    84300903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3    84348301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4    84358402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id, 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38.3 </a:t>
            </a:r>
            <a:r>
              <a:rPr lang="zh-CN" altLang="en-US" b="0"/>
              <a:t>引用行或列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df2.id[2]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78904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746649"/>
            <a:ext cx="7992211" cy="12517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2    84300903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4    84358402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id, dtype: int64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208254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068960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df2["id"][[2,4]]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519262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5150229"/>
            <a:ext cx="8128130" cy="6823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df2.loc[1,"id"] 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83264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79045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842517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340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84300903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38.3 </a:t>
            </a:r>
            <a:r>
              <a:rPr lang="zh-CN" altLang="en-US" b="0"/>
              <a:t>引用行或列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48478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37879"/>
            <a:ext cx="8128130" cy="53615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df2.iloc[1,0]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03137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22333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642549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706505"/>
            <a:ext cx="8128130" cy="48689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df2.ix[[1],["id"]]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50912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538737"/>
            <a:ext cx="8128130" cy="538396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df2.ix[[1,5],["id"]]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14914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197403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19168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842517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38.3 </a:t>
            </a:r>
            <a:r>
              <a:rPr lang="zh-CN" altLang="en-US" b="0"/>
              <a:t>引用行或列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75" y="3284984"/>
            <a:ext cx="1307394" cy="10081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3" y="5157191"/>
            <a:ext cx="1168630" cy="136815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df2.ix[1:5,["id"]]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38.3 </a:t>
            </a:r>
            <a:r>
              <a:rPr lang="zh-CN" altLang="en-US" b="0"/>
              <a:t>引用行或列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465132"/>
            <a:ext cx="1964434" cy="359154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df2[["area_mean","id"]].head()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38.3 </a:t>
            </a:r>
            <a:r>
              <a:rPr lang="zh-CN" altLang="en-US" b="0"/>
              <a:t>引用行或列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564903"/>
            <a:ext cx="3312368" cy="327616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34076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340769"/>
            <a:ext cx="8128130" cy="52691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df2.index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188735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296733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2924944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Index(['id', 'diagnosis', 'area_mean'], dtype='object')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564904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564904"/>
            <a:ext cx="8128130" cy="461665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df2.columns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3759423"/>
            <a:ext cx="114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3717032"/>
            <a:ext cx="8128130" cy="504056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df2["id"].head()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4221088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4551511"/>
            <a:ext cx="7992211" cy="16858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0      842302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1      842517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2    84300903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3    84348301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4    84358402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id, 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1830015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177281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RangeIndex(start=0, stop=569, step=1)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38.4 </a:t>
            </a:r>
            <a:r>
              <a:rPr lang="en-US" altLang="zh-CN" b="0"/>
              <a:t>index</a:t>
            </a:r>
            <a:r>
              <a:rPr lang="zh-CN" altLang="en-US" b="0"/>
              <a:t>操作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df2.reindex(index=["1","2","3"],columns=["1","2","3"])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67930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38.4 </a:t>
            </a:r>
            <a:r>
              <a:rPr lang="en-US" altLang="zh-CN" b="0"/>
              <a:t>index</a:t>
            </a:r>
            <a:r>
              <a:rPr lang="zh-CN" altLang="en-US" b="0"/>
              <a:t>操作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780927"/>
            <a:ext cx="5040560" cy="351487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98884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16832"/>
            <a:ext cx="8128130" cy="10081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df2.reindex(index=[2,3,1], columns=["diagnosis","id","area_mean"])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967335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38.4 </a:t>
            </a:r>
            <a:r>
              <a:rPr lang="en-US" altLang="zh-CN" b="0"/>
              <a:t>index</a:t>
            </a:r>
            <a:r>
              <a:rPr lang="zh-CN" altLang="en-US" b="0"/>
              <a:t>操作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068960"/>
            <a:ext cx="5518896" cy="266429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7281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47685"/>
            <a:ext cx="8128130" cy="208374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df3=df2.reindex(index=[2,3,1], columns=["diagnosis","id","area_mean","MyNewColumn"],fill_value=100)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90343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38.4 </a:t>
            </a:r>
            <a:r>
              <a:rPr lang="en-US" altLang="zh-CN" b="0"/>
              <a:t>index</a:t>
            </a:r>
            <a:r>
              <a:rPr lang="zh-CN" altLang="en-US" b="0"/>
              <a:t>操作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63" y="3950108"/>
            <a:ext cx="5965530" cy="199917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200141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37022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644881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38.5 </a:t>
            </a:r>
            <a:r>
              <a:rPr lang="zh-CN" altLang="en-US" b="0"/>
              <a:t>删除或过滤行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789040"/>
            <a:ext cx="3816424" cy="263653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38. DataFrame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920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df2.drop([2]).head()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37022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49289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38.5 </a:t>
            </a:r>
            <a:r>
              <a:rPr lang="zh-CN" altLang="en-US" b="0"/>
              <a:t>删除或过滤行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2559304"/>
            <a:ext cx="4964713" cy="346198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920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370222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49289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38.5 </a:t>
            </a:r>
            <a:r>
              <a:rPr lang="zh-CN" altLang="en-US" b="0"/>
              <a:t>删除或过滤行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2591960"/>
            <a:ext cx="4711353" cy="328531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207342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df2.drop([3,4], axis=0, inplace=True)   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75942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38.5 </a:t>
            </a:r>
            <a:r>
              <a:rPr lang="zh-CN" altLang="en-US" b="0"/>
              <a:t>删除或过滤行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76" y="3861048"/>
            <a:ext cx="3880048" cy="266568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207342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    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df2.drop([3,4], axis=0, inplace=False)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75942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38.5 </a:t>
            </a:r>
            <a:r>
              <a:rPr lang="zh-CN" altLang="en-US" b="0"/>
              <a:t>删除或过滤行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79" y="3861048"/>
            <a:ext cx="3819737" cy="266493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207342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del df2["area_mean"]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75942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38.5 </a:t>
            </a:r>
            <a:r>
              <a:rPr lang="zh-CN" altLang="en-US" b="0"/>
              <a:t>删除或过滤行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40" y="3861048"/>
            <a:ext cx="2545432" cy="261774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207342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df2.drop(["id","diagnosis"], axis=1, inplace=True)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75942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38.5 </a:t>
            </a:r>
            <a:r>
              <a:rPr lang="zh-CN" altLang="en-US" b="0"/>
              <a:t>删除或过滤行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79" y="3861047"/>
            <a:ext cx="1642797" cy="266954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180020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=pd.read_csv('bc_data.csv')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df2[df2.area_mean&gt; 1000].head()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57301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38.5 </a:t>
            </a:r>
            <a:r>
              <a:rPr lang="zh-CN" altLang="en-US" b="0"/>
              <a:t>删除或过滤行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98" y="3645024"/>
            <a:ext cx="3967134" cy="274647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90627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df2[df2.area_mean&gt; 1000][["id","diagnosis"]].head()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63691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38.5 </a:t>
            </a:r>
            <a:r>
              <a:rPr lang="zh-CN" altLang="en-US" b="0"/>
              <a:t>删除或过滤行</a:t>
            </a:r>
            <a:r>
              <a:rPr lang="en-US" altLang="zh-CN" b="0"/>
              <a:t>/</a:t>
            </a:r>
            <a:r>
              <a:rPr lang="zh-CN" altLang="en-US" b="0"/>
              <a:t>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772288"/>
            <a:ext cx="3528392" cy="360904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90627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df4=pd.DataFrame(np.arange(6).reshape(2,3))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63691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38.6 </a:t>
            </a:r>
            <a:r>
              <a:rPr lang="zh-CN" altLang="en-US" b="0"/>
              <a:t>算术运算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1023477" y="5199583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4400674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4334" y="4261380"/>
            <a:ext cx="8128130" cy="89581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df5=pd.DataFrame(np.arange(10).reshape(2,5))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35" y="2636912"/>
            <a:ext cx="1152128" cy="14098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5245358"/>
            <a:ext cx="1484239" cy="127998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599183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49723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df4+df5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195057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38.6 </a:t>
            </a:r>
            <a:r>
              <a:rPr lang="zh-CN" altLang="en-US" b="0"/>
              <a:t>算术运算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1023477" y="4941168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4174843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4334" y="4035549"/>
            <a:ext cx="8128130" cy="89581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df6=df4.add(df5,fill_value=10)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195057"/>
            <a:ext cx="2589990" cy="15121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5053468"/>
            <a:ext cx="2589990" cy="146662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28800"/>
          <a:ext cx="932508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599183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3264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s1=pd.Series(np.arange(3))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888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38.6 </a:t>
            </a:r>
            <a:r>
              <a:rPr lang="zh-CN" altLang="en-US" b="0"/>
              <a:t>算术运算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1023477" y="4797152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4174843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4334" y="4149080"/>
            <a:ext cx="8128130" cy="56625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df6-s1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8036" y="2420888"/>
            <a:ext cx="7992211" cy="14030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int32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95" y="4869160"/>
            <a:ext cx="3284821" cy="163381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3"/>
            <a:ext cx="8128130" cy="12665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df5=pd.DataFrame(np.arange(10).reshape(2,5))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s1=pd.Series(np.arange(3))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df5-s1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18335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38.6 </a:t>
            </a:r>
            <a:r>
              <a:rPr lang="zh-CN" altLang="en-US" b="0"/>
              <a:t>算术运算</a:t>
            </a:r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327094"/>
            <a:ext cx="5163871" cy="269419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3"/>
            <a:ext cx="8128130" cy="12665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df5=pd.DataFrame(np.arange(10).reshape(2,5))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s1=pd.Series(np.arange(3))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df5.sub(s1,axis=1)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18335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38.6 </a:t>
            </a:r>
            <a:r>
              <a:rPr lang="zh-CN" altLang="en-US" b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316087"/>
            <a:ext cx="5040560" cy="264559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3"/>
            <a:ext cx="8128130" cy="12665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df5=pd.DataFrame(np.arange(10).reshape(2,5))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s1=pd.Series(np.arange(3))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df5.sub(s1,axis=0)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18335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38.6 </a:t>
            </a:r>
            <a:r>
              <a:rPr lang="zh-CN" altLang="en-US" b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46" y="3284984"/>
            <a:ext cx="5000398" cy="305024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3"/>
            <a:ext cx="8128130" cy="94867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df7=pd.DataFrame(np.arange(20).reshape(4,5))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92494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38.6 </a:t>
            </a:r>
            <a:r>
              <a:rPr lang="zh-CN" altLang="en-US" b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8" y="3015413"/>
            <a:ext cx="3176736" cy="328405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3"/>
            <a:ext cx="8128130" cy="64807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df7+2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63691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38.6 </a:t>
            </a:r>
            <a:r>
              <a:rPr lang="zh-CN" altLang="en-US" b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282" y="2729853"/>
            <a:ext cx="3526702" cy="357341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383"/>
            <a:ext cx="8128130" cy="85153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print(df7)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print("df7.cumsum=",df7.cumsum())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38.6 </a:t>
            </a:r>
            <a:r>
              <a:rPr lang="zh-CN" altLang="en-US" b="0"/>
              <a:t>算术运算</a:t>
            </a:r>
            <a:endParaRPr lang="zh-CN" altLang="en-US" sz="4000"/>
          </a:p>
        </p:txBody>
      </p:sp>
      <p:sp>
        <p:nvSpPr>
          <p:cNvPr id="9" name="矩形 8"/>
          <p:cNvSpPr/>
          <p:nvPr/>
        </p:nvSpPr>
        <p:spPr>
          <a:xfrm>
            <a:off x="2148036" y="2780928"/>
            <a:ext cx="7992211" cy="36724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0   1   2   3   4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0   0   1   2   3   4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1   5   6   7   8   9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2  10  11  12  13  14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3  15  16  17  18  19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df7.cumsum=     0   1   2   3   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0   0   1   2   3   4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1   5   7   9  11  13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2  15  18  21  24  27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3  30  34  38  42  46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383"/>
            <a:ext cx="8128130" cy="63550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6490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38.6 </a:t>
            </a:r>
            <a:r>
              <a:rPr lang="zh-CN" altLang="en-US" b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708920"/>
            <a:ext cx="3456384" cy="347942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383"/>
            <a:ext cx="8128130" cy="63550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df7.rolling(2).sum()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6490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38.6 </a:t>
            </a:r>
            <a:r>
              <a:rPr lang="zh-CN" altLang="en-US" b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56" y="2708919"/>
            <a:ext cx="4568739" cy="329122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383"/>
            <a:ext cx="8128130" cy="63550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df7.rolling(2,axis=1).sum()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6490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38.6 </a:t>
            </a:r>
            <a:r>
              <a:rPr lang="zh-CN" altLang="en-US" b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88" y="2708920"/>
            <a:ext cx="4495356" cy="331236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28800"/>
          <a:ext cx="932508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383"/>
            <a:ext cx="8128130" cy="63550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df7.cov()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6490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38.6 </a:t>
            </a:r>
            <a:r>
              <a:rPr lang="zh-CN" altLang="en-US" b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691340"/>
            <a:ext cx="7706084" cy="340195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383"/>
            <a:ext cx="8128130" cy="63550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df7.corr()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6490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38.6 </a:t>
            </a:r>
            <a:r>
              <a:rPr lang="zh-CN" altLang="en-US" b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76" y="2708920"/>
            <a:ext cx="3303984" cy="357607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15207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382"/>
            <a:ext cx="8128130" cy="171562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df2=df2[["id","diagnosis","area_mean"]][2:5]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df2.T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54339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38.6 </a:t>
            </a:r>
            <a:r>
              <a:rPr lang="zh-CN" altLang="en-US" b="0"/>
              <a:t>算术运算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00" y="3687895"/>
            <a:ext cx="6425617" cy="256198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print(df6)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695527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40634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901340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df6&gt;5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44334" y="2276872"/>
            <a:ext cx="7992211" cy="14481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0   1   2     3     4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0  0   2   4  13.0  14.0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1  8  10  12  18.0  19.0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38.7 </a:t>
            </a:r>
            <a:r>
              <a:rPr lang="zh-CN" altLang="en-US" b="0"/>
              <a:t>大小比较运算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797152"/>
            <a:ext cx="4385518" cy="17281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5212" y="2454612"/>
            <a:ext cx="1400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1"/>
            <a:ext cx="8128130" cy="5709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print(s1)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76753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227908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163474"/>
            <a:ext cx="8128130" cy="56167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df6&gt;s1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44334" y="2276872"/>
            <a:ext cx="7992211" cy="14481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int32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38.7 </a:t>
            </a:r>
            <a:r>
              <a:rPr lang="zh-CN" altLang="en-US" b="0"/>
              <a:t>大小比较运算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21" y="4797152"/>
            <a:ext cx="4126500" cy="17281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3472" y="2282527"/>
            <a:ext cx="1400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68479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df6&gt;(2,18)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2492896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38.7 </a:t>
            </a:r>
            <a:r>
              <a:rPr lang="zh-CN" altLang="en-US" b="0"/>
              <a:t>大小比较运算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89" y="2564904"/>
            <a:ext cx="6453715" cy="259228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556792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194421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df2.describe()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42900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38.8 </a:t>
            </a:r>
            <a:r>
              <a:rPr lang="zh-CN" altLang="en-US" b="0"/>
              <a:t>统计信息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548725"/>
            <a:ext cx="2736304" cy="296615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 = df2[df2.diagnosis=='M']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57511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920222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780928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38.8 </a:t>
            </a:r>
            <a:r>
              <a:rPr lang="zh-CN" altLang="en-US" b="0"/>
              <a:t>统计信息</a:t>
            </a:r>
            <a:endParaRPr lang="zh-CN" altLang="en-US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717032"/>
            <a:ext cx="3888432" cy="270238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dt.tail()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2564904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38.8 </a:t>
            </a:r>
            <a:r>
              <a:rPr lang="zh-CN" altLang="en-US" b="0"/>
              <a:t>统计信息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2669266"/>
            <a:ext cx="5278079" cy="364005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58986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df2[df2.diagnosis=='M'].count()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263479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789040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757324"/>
            <a:ext cx="8128130" cy="51225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df2[["area_mean","id"]].head()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44334" y="2132857"/>
            <a:ext cx="7992211" cy="14312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212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    212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area_mean    212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int64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38.8 </a:t>
            </a:r>
            <a:r>
              <a:rPr lang="zh-CN" altLang="en-US" b="0"/>
              <a:t>统计信息</a:t>
            </a:r>
            <a:endParaRPr lang="zh-CN" altLang="en-US" sz="4000"/>
          </a:p>
        </p:txBody>
      </p:sp>
      <p:sp>
        <p:nvSpPr>
          <p:cNvPr id="13" name="文本框 12"/>
          <p:cNvSpPr txBox="1"/>
          <p:nvPr/>
        </p:nvSpPr>
        <p:spPr>
          <a:xfrm>
            <a:off x="1023477" y="2060848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365104"/>
            <a:ext cx="2160240" cy="211353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 </a:t>
            </a:r>
            <a:r>
              <a:rPr lang="zh-CN" altLang="en-US" b="0"/>
              <a:t>创建方法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174548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df1=pd.DataFrame(np.arange(10).reshape(2,5))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32737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3393042"/>
            <a:ext cx="1481035" cy="127722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23477" y="582239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8036" y="5678377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(569, 32)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9774" y="4869160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4334" y="4814281"/>
            <a:ext cx="8128130" cy="100811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df2.shape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58986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df2.head(8)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38.9 </a:t>
            </a:r>
            <a:r>
              <a:rPr lang="zh-CN" altLang="en-US" b="0"/>
              <a:t>排序</a:t>
            </a:r>
            <a:endParaRPr lang="zh-CN" altLang="en-US" sz="4000"/>
          </a:p>
        </p:txBody>
      </p:sp>
      <p:sp>
        <p:nvSpPr>
          <p:cNvPr id="13" name="文本框 12"/>
          <p:cNvSpPr txBox="1"/>
          <p:nvPr/>
        </p:nvSpPr>
        <p:spPr>
          <a:xfrm>
            <a:off x="1023477" y="2103239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231435"/>
            <a:ext cx="3960440" cy="406625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90648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df2.sort_values(by="area_mean",axis=0,ascending=True).head()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38.9 </a:t>
            </a:r>
            <a:r>
              <a:rPr lang="zh-CN" altLang="en-US" b="0"/>
              <a:t>排序</a:t>
            </a:r>
            <a:endParaRPr lang="zh-CN" altLang="en-US" sz="4000"/>
          </a:p>
        </p:txBody>
      </p:sp>
      <p:sp>
        <p:nvSpPr>
          <p:cNvPr id="13" name="文本框 12"/>
          <p:cNvSpPr txBox="1"/>
          <p:nvPr/>
        </p:nvSpPr>
        <p:spPr>
          <a:xfrm>
            <a:off x="1023477" y="2391271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577470"/>
            <a:ext cx="5460604" cy="358783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58986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df2.sort_index(axis=1).head(3)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38.9 </a:t>
            </a:r>
            <a:r>
              <a:rPr lang="zh-CN" altLang="en-US" b="0"/>
              <a:t>排序</a:t>
            </a:r>
            <a:endParaRPr lang="zh-CN" altLang="en-US" sz="4000"/>
          </a:p>
        </p:txBody>
      </p:sp>
      <p:sp>
        <p:nvSpPr>
          <p:cNvPr id="13" name="文本框 12"/>
          <p:cNvSpPr txBox="1"/>
          <p:nvPr/>
        </p:nvSpPr>
        <p:spPr>
          <a:xfrm>
            <a:off x="1023477" y="2060848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3477" y="4596290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4121851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090135"/>
            <a:ext cx="8128130" cy="53164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df2.sort_index(axis=0,ascending=False).head(3)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2135678"/>
            <a:ext cx="3562147" cy="1726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725144"/>
            <a:ext cx="3583203" cy="167579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2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107779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os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print(os.getcwd())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696414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557120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df2.head(3).to_csv("df2.csv")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869160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In[74]: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739296"/>
            <a:ext cx="8128130" cy="99396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 = pd.read_csv('df2.csv')</a:t>
            </a:r>
            <a:endParaRPr lang="zh-CN" altLang="zh-CN" sz="2400" dirty="0"/>
          </a:p>
        </p:txBody>
      </p:sp>
      <p:sp>
        <p:nvSpPr>
          <p:cNvPr id="23" name="矩形 22"/>
          <p:cNvSpPr/>
          <p:nvPr/>
        </p:nvSpPr>
        <p:spPr>
          <a:xfrm>
            <a:off x="2144334" y="262210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C:\Users\soloman\clm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38.10 </a:t>
            </a:r>
            <a:r>
              <a:rPr lang="zh-CN" altLang="en-US" b="0"/>
              <a:t>导入</a:t>
            </a:r>
            <a:r>
              <a:rPr lang="en-US" altLang="zh-CN" b="0"/>
              <a:t>/</a:t>
            </a:r>
            <a:r>
              <a:rPr lang="zh-CN" altLang="en-US" b="0"/>
              <a:t>导出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628800"/>
            <a:ext cx="102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1"/>
            <a:ext cx="8128130" cy="65707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776534"/>
            <a:ext cx="11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734649"/>
            <a:ext cx="8128130" cy="566559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 = pd.read_csv('df2.csv')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888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38.10 </a:t>
            </a:r>
            <a:r>
              <a:rPr lang="zh-CN" altLang="en-US" b="0"/>
              <a:t>导入</a:t>
            </a:r>
            <a:r>
              <a:rPr lang="en-US" altLang="zh-CN" b="0"/>
              <a:t>/</a:t>
            </a:r>
            <a:r>
              <a:rPr lang="zh-CN" altLang="en-US" b="0"/>
              <a:t>导出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3" y="2375047"/>
            <a:ext cx="5404025" cy="191804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2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848542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709248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df2.head(3).to_excel("df3.xls")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38.10 </a:t>
            </a:r>
            <a:r>
              <a:rPr lang="zh-CN" altLang="en-US" b="0"/>
              <a:t>导入</a:t>
            </a:r>
            <a:r>
              <a:rPr lang="en-US" altLang="zh-CN" b="0"/>
              <a:t>/</a:t>
            </a:r>
            <a:r>
              <a:rPr lang="zh-CN" altLang="en-US" b="0"/>
              <a:t>导出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1" y="2491906"/>
            <a:ext cx="5468017" cy="194520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90648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 = pd.read_excel("df3.xls")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535287"/>
            <a:ext cx="140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38.10 </a:t>
            </a:r>
            <a:r>
              <a:rPr lang="zh-CN" altLang="en-US" b="0"/>
              <a:t>导入</a:t>
            </a:r>
            <a:r>
              <a:rPr lang="en-US" altLang="zh-CN" b="0"/>
              <a:t>/</a:t>
            </a:r>
            <a:r>
              <a:rPr lang="zh-CN" altLang="en-US" b="0"/>
              <a:t>导出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65" y="2711325"/>
            <a:ext cx="6460254" cy="302133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00808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df3.empty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97544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933056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9466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5536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np.nan-np.nan +1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949301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906910"/>
            <a:ext cx="8128130" cy="6823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np.nan-np.nan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589322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547137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340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38.11 </a:t>
            </a:r>
            <a:r>
              <a:rPr lang="zh-CN" altLang="en-US" b="0"/>
              <a:t>缺失数据处理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874650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0264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None+1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62245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44334" y="2507914"/>
            <a:ext cx="8488170" cy="26492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 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&lt;ipython-input-83-6e170940e108&gt;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None+1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TypeError: unsupported operand type(s) for +: 'NoneType' and 'int'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38.11 </a:t>
            </a:r>
            <a:r>
              <a:rPr lang="zh-CN" altLang="en-US" b="0"/>
              <a:t>缺失数据处理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556792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180615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A=pd.DataFrame(np.array([10,10,20,20]).reshape(2,2),columns=list("ab"),index=list("SW"))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917564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875173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['a', 'b']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5415607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5395252"/>
            <a:ext cx="8128130" cy="53820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list("ab")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381201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38.11 </a:t>
            </a:r>
            <a:r>
              <a:rPr lang="zh-CN" altLang="en-US" b="0"/>
              <a:t>缺失数据处理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438543"/>
            <a:ext cx="1440160" cy="168307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9886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16624"/>
            <a:ext cx="8128130" cy="9363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99695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 </a:t>
            </a:r>
            <a:r>
              <a:rPr lang="zh-CN" altLang="en-US" b="0"/>
              <a:t>创建方法</a:t>
            </a:r>
            <a:endParaRPr lang="zh-CN" altLang="en-US" sz="4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90" y="3071162"/>
            <a:ext cx="4531390" cy="315454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44369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72360"/>
            <a:ext cx="8128130" cy="136815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B=pd.DataFrame(np.array([1,1,1,2,2,2,3,3,3]).reshape(3,3), columns=list("abc"),index=list("SWT"))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B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184529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38.11 </a:t>
            </a:r>
            <a:r>
              <a:rPr lang="zh-CN" altLang="en-US" b="0"/>
              <a:t>缺失数据处理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3184529"/>
            <a:ext cx="2088232" cy="319679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44369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72361"/>
            <a:ext cx="8128130" cy="103656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C=A+B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C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924944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38.11 </a:t>
            </a:r>
            <a:r>
              <a:rPr lang="zh-CN" altLang="en-US" b="0"/>
              <a:t>缺失数据处理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2996952"/>
            <a:ext cx="3744416" cy="329296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44369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72361"/>
            <a:ext cx="8128130" cy="56690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A.add(B,fill_value=0)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204864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38.11 </a:t>
            </a:r>
            <a:r>
              <a:rPr lang="zh-CN" altLang="en-US" b="0"/>
              <a:t>缺失数据处理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1023477" y="4765436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4263479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4334" y="4184650"/>
            <a:ext cx="8128130" cy="59668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A.add(B,fill_value=A.stack().mean())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66" y="2311733"/>
            <a:ext cx="1769725" cy="16499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869160"/>
            <a:ext cx="1903959" cy="1656184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00808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1"/>
            <a:ext cx="8128130" cy="63645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A.mean()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19407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55151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581128"/>
            <a:ext cx="7992211" cy="18880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a    10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    10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 a    20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    20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int32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91461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861048"/>
            <a:ext cx="8128130" cy="64829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A.stack()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262064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04864"/>
            <a:ext cx="7992211" cy="133752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15.0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15.0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float64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38.11 </a:t>
            </a:r>
            <a:r>
              <a:rPr lang="zh-CN" altLang="en-US" b="0"/>
              <a:t>缺失数据处理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00808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A.stack().mean()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975447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94661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5536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340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38.11 </a:t>
            </a:r>
            <a:r>
              <a:rPr lang="zh-CN" altLang="en-US" b="0"/>
              <a:t>缺失数据处理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077072"/>
            <a:ext cx="2792899" cy="245853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628800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1"/>
            <a:ext cx="8128130" cy="49600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C.isnull()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695527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153802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232489"/>
            <a:ext cx="8128130" cy="492655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C.notnull()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127545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38.11 </a:t>
            </a:r>
            <a:r>
              <a:rPr lang="zh-CN" altLang="en-US" b="0"/>
              <a:t>缺失数据处理</a:t>
            </a:r>
            <a:endParaRPr lang="zh-CN" altLang="en-US" sz="4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242327"/>
            <a:ext cx="2203421" cy="17627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68" y="4845633"/>
            <a:ext cx="2198645" cy="167971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628800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1"/>
            <a:ext cx="8128130" cy="49600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C.dropna(axis='index')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898717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56992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435679"/>
            <a:ext cx="8128130" cy="492655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C.fillna(0)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127545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38.11 </a:t>
            </a:r>
            <a:r>
              <a:rPr lang="zh-CN" altLang="en-US" b="0"/>
              <a:t>缺失数据处理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54" y="2254177"/>
            <a:ext cx="1418190" cy="6707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077072"/>
            <a:ext cx="2592288" cy="241419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628800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1"/>
            <a:ext cx="8128130" cy="49600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C.fillna(method="ffill")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618797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77072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155759"/>
            <a:ext cx="8128130" cy="492655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C.fillna(method="bfill",axis=1)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127545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38.11 </a:t>
            </a:r>
            <a:r>
              <a:rPr lang="zh-CN" altLang="en-US" b="0"/>
              <a:t>缺失数据处理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204864"/>
            <a:ext cx="1920891" cy="17372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99" y="4720230"/>
            <a:ext cx="1942756" cy="173310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00808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4649" y="1628800"/>
            <a:ext cx="8128130" cy="165618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 = pd.read_csv('bc_data.csv')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df2=df2[["id","diagnosis","area_mean"]]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5116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429000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38.12 </a:t>
            </a:r>
            <a:r>
              <a:rPr lang="zh-CN" altLang="en-US" b="0"/>
              <a:t>分组统计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3501008"/>
            <a:ext cx="4392488" cy="30409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00808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4649" y="1628801"/>
            <a:ext cx="8128130" cy="57582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df2.groupby("diagnosis")["area_mean"].mean()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5116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803974"/>
            <a:ext cx="14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83894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84649" y="4005064"/>
            <a:ext cx="8128130" cy="798909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df2.groupby("diagnosis")["area_mean"].aggregate(["mean","sum","max",np.median])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204864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84649" y="2262063"/>
            <a:ext cx="7992211" cy="14211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  462.790196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   978.376415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area_mean, dtype: float64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38.12 </a:t>
            </a:r>
            <a:r>
              <a:rPr lang="zh-CN" altLang="en-US" b="0"/>
              <a:t>分组统计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933421"/>
            <a:ext cx="4680520" cy="1634886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df2.index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97544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933056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569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9466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5536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df2.index.size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94930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906910"/>
            <a:ext cx="8128130" cy="6823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df2.columns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58932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547137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Index(['id', 'diagnosis', 'area_mean'], dtype='object')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340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RangeIndex(start=0, stop=569, step=1)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38.2 </a:t>
            </a:r>
            <a:r>
              <a:rPr lang="zh-CN" altLang="en-US" b="0"/>
              <a:t>查看行或列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844824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4649" y="1772816"/>
            <a:ext cx="8128130" cy="96991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df2.groupby("diagnosis")["area_mean"].aggregate(["mean","sum"]).unstack()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5116" y="291447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823319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84649" y="2799935"/>
            <a:ext cx="7992211" cy="24292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diagnosis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 B               462.790196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M               978.376415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   B            165216.100000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M            207415.800000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dtype: float64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38.12 </a:t>
            </a:r>
            <a:r>
              <a:rPr lang="zh-CN" altLang="en-US" b="0"/>
              <a:t>分组统计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6" y="1772816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4649" y="1700808"/>
            <a:ext cx="8128130" cy="153117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def myfunc(x):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x["area_mean"]/=x["area_mean"].sum()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return x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df2.groupby("diagnosis").apply(myfunc).head()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5116" y="334652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3255367"/>
            <a:ext cx="14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38.12 </a:t>
            </a:r>
            <a:r>
              <a:rPr lang="zh-CN" altLang="en-US" b="0"/>
              <a:t>分组统计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2" y="3386812"/>
            <a:ext cx="4499112" cy="3090993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>
                <a:sym typeface="+mn-ea"/>
              </a:rPr>
              <a:t> 38. DataFrame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>
                <a:sym typeface="+mn-ea"/>
              </a:rPr>
              <a:t>第四篇 数据加工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25450" y="69278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df2.columns.size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86104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818657"/>
            <a:ext cx="7992211" cy="5781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(569, 3)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28026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140968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df2.shape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69552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653136"/>
            <a:ext cx="8128130" cy="970221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</a:t>
            </a:r>
            <a:r>
              <a:rPr lang="zh-CN" altLang="en-US" sz="2400" b="1">
                <a:solidFill>
                  <a:schemeClr val="tx1"/>
                </a:solidFill>
              </a:rPr>
              <a:t>行数为</a:t>
            </a:r>
            <a:r>
              <a:rPr lang="en-US" altLang="zh-CN" sz="2400" b="1">
                <a:solidFill>
                  <a:schemeClr val="tx1"/>
                </a:solidFill>
              </a:rPr>
              <a:t>:", df2.shape[0])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</a:t>
            </a:r>
            <a:r>
              <a:rPr lang="zh-CN" altLang="en-US" sz="2400" b="1">
                <a:solidFill>
                  <a:schemeClr val="tx1"/>
                </a:solidFill>
              </a:rPr>
              <a:t>列数为</a:t>
            </a:r>
            <a:r>
              <a:rPr lang="en-US" altLang="zh-CN" sz="2400" b="1">
                <a:solidFill>
                  <a:schemeClr val="tx1"/>
                </a:solidFill>
              </a:rPr>
              <a:t>:", df2.shape[1])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61232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580304"/>
            <a:ext cx="7992211" cy="945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行数为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569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列数为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9127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3407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38.2 </a:t>
            </a:r>
            <a:r>
              <a:rPr lang="zh-CN" altLang="en-US" b="0"/>
              <a:t>查看行或列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9168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44824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df2["id"].head()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66463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38. DataFrame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60729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550095"/>
            <a:ext cx="7992211" cy="24630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0      842302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1      842517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2    84300903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3    84348301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4    84358402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id, dtype: int64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/>
              <a:t>38.3 </a:t>
            </a:r>
            <a:r>
              <a:rPr lang="zh-CN" altLang="en-US" b="0"/>
              <a:t>引用行或列</a:t>
            </a:r>
            <a:endParaRPr lang="zh-CN" altLang="en-US" sz="400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9504</Words>
  <Application>WPS 演示</Application>
  <PresentationFormat>宽屏</PresentationFormat>
  <Paragraphs>1222</Paragraphs>
  <Slides>72</Slides>
  <Notes>71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6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38. DataFrame</vt:lpstr>
      <vt:lpstr>本章内容提要</vt:lpstr>
      <vt:lpstr>本章内容提要</vt:lpstr>
      <vt:lpstr>38.1 创建方法</vt:lpstr>
      <vt:lpstr>38.1 创建方法</vt:lpstr>
      <vt:lpstr>38.2 查看行或列</vt:lpstr>
      <vt:lpstr>38.2 查看行或列</vt:lpstr>
      <vt:lpstr>38.3 引用行或列</vt:lpstr>
      <vt:lpstr>38.3 引用行或列</vt:lpstr>
      <vt:lpstr>38.3 引用行或列</vt:lpstr>
      <vt:lpstr>38.3 引用行或列</vt:lpstr>
      <vt:lpstr>38.3 引用行或列</vt:lpstr>
      <vt:lpstr>38.3 引用行或列</vt:lpstr>
      <vt:lpstr>38.4 index操作</vt:lpstr>
      <vt:lpstr>38.4 index操作</vt:lpstr>
      <vt:lpstr>38.4 index操作</vt:lpstr>
      <vt:lpstr>38.4 index操作</vt:lpstr>
      <vt:lpstr>38.5 删除或过滤行/列</vt:lpstr>
      <vt:lpstr>38.5 删除或过滤行/列</vt:lpstr>
      <vt:lpstr>38.5 删除或过滤行/列</vt:lpstr>
      <vt:lpstr>38.5 删除或过滤行/列</vt:lpstr>
      <vt:lpstr>38.5 删除或过滤行/列</vt:lpstr>
      <vt:lpstr>38.5 删除或过滤行/列</vt:lpstr>
      <vt:lpstr>38.5 删除或过滤行/列</vt:lpstr>
      <vt:lpstr>38.5 删除或过滤行/列</vt:lpstr>
      <vt:lpstr>38.5 删除或过滤行/列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38.6 算术运算</vt:lpstr>
      <vt:lpstr>38.7 大小比较运算</vt:lpstr>
      <vt:lpstr>38.7 大小比较运算</vt:lpstr>
      <vt:lpstr>38.7 大小比较运算</vt:lpstr>
      <vt:lpstr>38.8 统计信息</vt:lpstr>
      <vt:lpstr>38.8 统计信息</vt:lpstr>
      <vt:lpstr>38.8 统计信息</vt:lpstr>
      <vt:lpstr>38.8 统计信息</vt:lpstr>
      <vt:lpstr>38.9 排序</vt:lpstr>
      <vt:lpstr>38.9 排序</vt:lpstr>
      <vt:lpstr>38.9 排序</vt:lpstr>
      <vt:lpstr>38.10 导入/导出</vt:lpstr>
      <vt:lpstr>38.10 导入/导出</vt:lpstr>
      <vt:lpstr>38.10 导入/导出</vt:lpstr>
      <vt:lpstr>38.10 导入/导出</vt:lpstr>
      <vt:lpstr>38.11 缺失数据处理</vt:lpstr>
      <vt:lpstr>38.11 缺失数据处理</vt:lpstr>
      <vt:lpstr>38.11 缺失数据处理</vt:lpstr>
      <vt:lpstr>38.11 缺失数据处理</vt:lpstr>
      <vt:lpstr>38.11 缺失数据处理</vt:lpstr>
      <vt:lpstr>38.11 缺失数据处理</vt:lpstr>
      <vt:lpstr>38.11 缺失数据处理</vt:lpstr>
      <vt:lpstr>38.11 缺失数据处理</vt:lpstr>
      <vt:lpstr>38.11 缺失数据处理</vt:lpstr>
      <vt:lpstr>38.11 缺失数据处理</vt:lpstr>
      <vt:lpstr>38.11 缺失数据处理</vt:lpstr>
      <vt:lpstr>38.12 分组统计</vt:lpstr>
      <vt:lpstr>38.12 分组统计</vt:lpstr>
      <vt:lpstr>38.12 分组统计</vt:lpstr>
      <vt:lpstr>38.12 分组统计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1867</cp:revision>
  <cp:lastPrinted>2017-07-17T10:18:00Z</cp:lastPrinted>
  <dcterms:created xsi:type="dcterms:W3CDTF">2007-03-02T11:26:00Z</dcterms:created>
  <dcterms:modified xsi:type="dcterms:W3CDTF">2021-10-07T08:01:13Z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ABA04139348E41D68F2C0DCFFFD1C4AC</vt:lpwstr>
  </property>
  <property fmtid="{D5CDD505-2E9C-101B-9397-08002B2CF9AE}" pid="3" name="KSOProductBuildVer">
    <vt:lpwstr>2052-11.1.0.10938</vt:lpwstr>
  </property>
</Properties>
</file>