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842" r:id="rId3"/>
    <p:sldId id="853" r:id="rId5"/>
    <p:sldId id="841" r:id="rId6"/>
    <p:sldId id="854" r:id="rId7"/>
    <p:sldId id="845" r:id="rId8"/>
    <p:sldId id="867" r:id="rId9"/>
    <p:sldId id="856" r:id="rId10"/>
    <p:sldId id="857" r:id="rId11"/>
    <p:sldId id="858" r:id="rId12"/>
    <p:sldId id="859" r:id="rId13"/>
    <p:sldId id="860" r:id="rId14"/>
    <p:sldId id="861" r:id="rId15"/>
    <p:sldId id="862" r:id="rId16"/>
    <p:sldId id="863" r:id="rId17"/>
    <p:sldId id="864" r:id="rId18"/>
    <p:sldId id="865" r:id="rId19"/>
    <p:sldId id="866" r:id="rId20"/>
    <p:sldId id="797" r:id="rId21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43.1 </a:t>
          </a:r>
          <a:r>
            <a:rPr lang="zh-CN" altLang="en-US" dirty="0"/>
            <a:t>机器学习的业务理解</a:t>
          </a:r>
          <a:r>
            <a:rPr lang="zh-CN" dirty="0"/>
            <a:t/>
          </a:r>
          <a:endParaRPr lang="zh-CN" dirty="0"/>
        </a:p>
      </dgm:t>
    </dgm:pt>
    <dgm:pt modelId="{C9974E75-C5BA-4AF8-9D14-7E6DB268B9AF}" cxnId="{367F78E3-9FF8-40B2-9EEA-42ECBDC598A8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367F78E3-9FF8-40B2-9EEA-42ECBDC598A8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43.2 </a:t>
          </a:r>
          <a:r>
            <a:rPr lang="zh-CN" altLang="en-US" dirty="0"/>
            <a:t>数据读入</a:t>
          </a:r>
          <a:r>
            <a:rPr lang="zh-CN" dirty="0"/>
            <a:t/>
          </a:r>
          <a:endParaRPr lang="zh-CN" dirty="0"/>
        </a:p>
      </dgm:t>
    </dgm:pt>
    <dgm:pt modelId="{7DE52E51-8CAB-45CC-98CF-C0B0F0BA2BEC}" cxnId="{13472744-0A20-4727-A9E5-41D3C7584D87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13472744-0A20-4727-A9E5-41D3C7584D87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43.3 </a:t>
          </a:r>
          <a:r>
            <a:rPr lang="zh-CN" altLang="en-US" dirty="0"/>
            <a:t>数据理解</a:t>
          </a:r>
          <a:r>
            <a:rPr lang="zh-CN" dirty="0"/>
            <a:t/>
          </a:r>
          <a:endParaRPr lang="zh-CN" dirty="0"/>
        </a:p>
      </dgm:t>
    </dgm:pt>
    <dgm:pt modelId="{2F9F47C1-5388-40C2-9DAB-1579AD182756}" cxnId="{8A95EDA0-3803-46CD-90B9-B3E829019779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8A95EDA0-3803-46CD-90B9-B3E829019779}" type="sibTrans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43.4 </a:t>
          </a:r>
          <a:r>
            <a:rPr lang="zh-CN" altLang="en-US" dirty="0"/>
            <a:t>数据准备</a:t>
          </a:r>
          <a:r>
            <a:rPr lang="zh-CN" dirty="0"/>
            <a:t/>
          </a:r>
          <a:endParaRPr lang="zh-CN" dirty="0"/>
        </a:p>
      </dgm:t>
    </dgm:pt>
    <dgm:pt modelId="{BBEC2C39-4DA0-4760-9652-2CF72F8B720D}" cxnId="{27FB4607-6A53-4B9C-8BDA-355D46E82356}" type="parTrans">
      <dgm:prSet/>
      <dgm:spPr/>
      <dgm:t>
        <a:bodyPr/>
        <a:lstStyle/>
        <a:p>
          <a:endParaRPr lang="zh-CN" altLang="en-US"/>
        </a:p>
      </dgm:t>
    </dgm:pt>
    <dgm:pt modelId="{BA0E16FC-83B3-431A-9ADB-0130A23E20FD}" cxnId="{27FB4607-6A53-4B9C-8BDA-355D46E82356}" type="sibTrans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43.5 </a:t>
          </a:r>
          <a:r>
            <a:rPr lang="zh-CN" altLang="en-US" dirty="0"/>
            <a:t>算法选择及其超级参数的设置</a:t>
          </a:r>
          <a:r>
            <a:rPr lang="zh-CN" dirty="0"/>
            <a:t/>
          </a:r>
          <a:endParaRPr lang="zh-CN" dirty="0"/>
        </a:p>
      </dgm:t>
    </dgm:pt>
    <dgm:pt modelId="{9E278C2F-7178-473F-865E-E1BBAD24F96B}" cxnId="{228F9E72-2643-467C-8FDA-B26FC76DFA5B}" type="parTrans">
      <dgm:prSet/>
      <dgm:spPr/>
      <dgm:t>
        <a:bodyPr/>
        <a:lstStyle/>
        <a:p>
          <a:endParaRPr lang="zh-CN" altLang="en-US"/>
        </a:p>
      </dgm:t>
    </dgm:pt>
    <dgm:pt modelId="{C65CA052-16C8-43E3-B1DC-67C97180D97C}" cxnId="{228F9E72-2643-467C-8FDA-B26FC76DFA5B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Cnt="0"/>
      <dgm:spPr/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Cnt="0"/>
      <dgm:spPr/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Cnt="0"/>
      <dgm:spPr/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Cnt="0"/>
      <dgm:spPr/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Cnt="0"/>
      <dgm:spPr/>
    </dgm:pt>
    <dgm:pt modelId="{D3E18E89-E900-482D-AA27-1F32F222277F}" type="pres">
      <dgm:prSet presAssocID="{225B27C5-54C0-43AE-816E-7B92CA9DABB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67F78E3-9FF8-40B2-9EEA-42ECBDC598A8}" srcId="{2D3DEDF0-B9A1-4CD2-BA88-CA716FC4420C}" destId="{4A6CFA20-D504-4C11-9666-95A21ED3E06C}" srcOrd="0" destOrd="0" parTransId="{C9974E75-C5BA-4AF8-9D14-7E6DB268B9AF}" sibTransId="{535AB587-A692-43E5-9615-766AE847F8A5}"/>
    <dgm:cxn modelId="{13472744-0A20-4727-A9E5-41D3C7584D87}" srcId="{2D3DEDF0-B9A1-4CD2-BA88-CA716FC4420C}" destId="{07FD02D3-E7E6-438A-89AC-27845D67F8AB}" srcOrd="1" destOrd="0" parTransId="{7DE52E51-8CAB-45CC-98CF-C0B0F0BA2BEC}" sibTransId="{947AA9B5-348C-49D4-8596-840AF5DDE9BB}"/>
    <dgm:cxn modelId="{8A95EDA0-3803-46CD-90B9-B3E829019779}" srcId="{2D3DEDF0-B9A1-4CD2-BA88-CA716FC4420C}" destId="{A28C3E8F-D85D-46D1-A6A3-FB5FAF2BB39A}" srcOrd="2" destOrd="0" parTransId="{2F9F47C1-5388-40C2-9DAB-1579AD182756}" sibTransId="{2B9AB75B-3C49-4AA8-BFE1-7CF35008B916}"/>
    <dgm:cxn modelId="{27FB4607-6A53-4B9C-8BDA-355D46E82356}" srcId="{2D3DEDF0-B9A1-4CD2-BA88-CA716FC4420C}" destId="{4164C1CD-1FEB-4FAE-BCA7-B2F901F12CD8}" srcOrd="3" destOrd="0" parTransId="{BBEC2C39-4DA0-4760-9652-2CF72F8B720D}" sibTransId="{BA0E16FC-83B3-431A-9ADB-0130A23E20FD}"/>
    <dgm:cxn modelId="{228F9E72-2643-467C-8FDA-B26FC76DFA5B}" srcId="{2D3DEDF0-B9A1-4CD2-BA88-CA716FC4420C}" destId="{225B27C5-54C0-43AE-816E-7B92CA9DABB0}" srcOrd="4" destOrd="0" parTransId="{9E278C2F-7178-473F-865E-E1BBAD24F96B}" sibTransId="{C65CA052-16C8-43E3-B1DC-67C97180D97C}"/>
    <dgm:cxn modelId="{96E4C5E6-C125-45E3-A8F7-9B4396843B7A}" type="presOf" srcId="{2D3DEDF0-B9A1-4CD2-BA88-CA716FC4420C}" destId="{ACC2AE7E-59B9-49A0-BAB4-22D68AC176E7}" srcOrd="0" destOrd="0" presId="urn:microsoft.com/office/officeart/2005/8/layout/list1"/>
    <dgm:cxn modelId="{4D79203A-4DDA-4178-9532-230C62DB0829}" type="presParOf" srcId="{ACC2AE7E-59B9-49A0-BAB4-22D68AC176E7}" destId="{7AEB1288-B212-47FC-96D6-40294FD2E307}" srcOrd="0" destOrd="0" presId="urn:microsoft.com/office/officeart/2005/8/layout/list1"/>
    <dgm:cxn modelId="{D580FEFD-418D-4A46-B845-3CD6988422D7}" type="presParOf" srcId="{7AEB1288-B212-47FC-96D6-40294FD2E307}" destId="{99D3529F-CE9E-430A-A33C-F4EF72985A46}" srcOrd="0" destOrd="0" presId="urn:microsoft.com/office/officeart/2005/8/layout/list1"/>
    <dgm:cxn modelId="{866597FD-BB87-44EE-877A-5040989839B9}" type="presOf" srcId="{4A6CFA20-D504-4C11-9666-95A21ED3E06C}" destId="{99D3529F-CE9E-430A-A33C-F4EF72985A46}" srcOrd="0" destOrd="0" presId="urn:microsoft.com/office/officeart/2005/8/layout/list1"/>
    <dgm:cxn modelId="{C3DA701A-6C12-41DD-A06B-77FDA3FD0D9C}" type="presParOf" srcId="{7AEB1288-B212-47FC-96D6-40294FD2E307}" destId="{FFD53BA8-45B8-48D7-839D-F63881906C2D}" srcOrd="1" destOrd="0" presId="urn:microsoft.com/office/officeart/2005/8/layout/list1"/>
    <dgm:cxn modelId="{0BCAC4FF-E1AE-48E2-94BA-F955B3BCDDA8}" type="presOf" srcId="{4A6CFA20-D504-4C11-9666-95A21ED3E06C}" destId="{FFD53BA8-45B8-48D7-839D-F63881906C2D}" srcOrd="0" destOrd="0" presId="urn:microsoft.com/office/officeart/2005/8/layout/list1"/>
    <dgm:cxn modelId="{C3077247-762D-489A-B15D-448F8C4649FA}" type="presParOf" srcId="{ACC2AE7E-59B9-49A0-BAB4-22D68AC176E7}" destId="{C0D297E7-F1B3-4D5E-9183-8D7DE7303441}" srcOrd="1" destOrd="0" presId="urn:microsoft.com/office/officeart/2005/8/layout/list1"/>
    <dgm:cxn modelId="{0115F26D-C718-4495-AF11-695223C78336}" type="presParOf" srcId="{ACC2AE7E-59B9-49A0-BAB4-22D68AC176E7}" destId="{BF82169F-36AF-4359-9BAE-4965A5F38BD5}" srcOrd="2" destOrd="0" presId="urn:microsoft.com/office/officeart/2005/8/layout/list1"/>
    <dgm:cxn modelId="{C02A3A1C-AD58-4005-9B9A-FF855914C218}" type="presParOf" srcId="{ACC2AE7E-59B9-49A0-BAB4-22D68AC176E7}" destId="{97EC761C-8953-48D7-AFE6-4E1B2DC860A0}" srcOrd="3" destOrd="0" presId="urn:microsoft.com/office/officeart/2005/8/layout/list1"/>
    <dgm:cxn modelId="{63A229D6-F104-4898-8422-0CE387CEC24C}" type="presParOf" srcId="{ACC2AE7E-59B9-49A0-BAB4-22D68AC176E7}" destId="{2A1250AA-1043-4D27-91C6-DB5939E35C6B}" srcOrd="4" destOrd="0" presId="urn:microsoft.com/office/officeart/2005/8/layout/list1"/>
    <dgm:cxn modelId="{38DA47ED-FB34-4459-A0D7-DFEAE30AA57B}" type="presParOf" srcId="{2A1250AA-1043-4D27-91C6-DB5939E35C6B}" destId="{FFA56F0A-30CA-43F2-94BD-773A675BA6FB}" srcOrd="0" destOrd="4" presId="urn:microsoft.com/office/officeart/2005/8/layout/list1"/>
    <dgm:cxn modelId="{AAA3CE17-2BCE-4BCD-835E-07DBAE544C7A}" type="presOf" srcId="{07FD02D3-E7E6-438A-89AC-27845D67F8AB}" destId="{FFA56F0A-30CA-43F2-94BD-773A675BA6FB}" srcOrd="0" destOrd="0" presId="urn:microsoft.com/office/officeart/2005/8/layout/list1"/>
    <dgm:cxn modelId="{067E880C-A1DA-48BE-B088-A0A655164BEA}" type="presParOf" srcId="{2A1250AA-1043-4D27-91C6-DB5939E35C6B}" destId="{F0E83ED0-3189-4ABA-A665-B109CE1D0191}" srcOrd="1" destOrd="4" presId="urn:microsoft.com/office/officeart/2005/8/layout/list1"/>
    <dgm:cxn modelId="{C9E78906-C9FA-4EA3-B42B-C821BB147A6E}" type="presOf" srcId="{07FD02D3-E7E6-438A-89AC-27845D67F8AB}" destId="{F0E83ED0-3189-4ABA-A665-B109CE1D0191}" srcOrd="0" destOrd="0" presId="urn:microsoft.com/office/officeart/2005/8/layout/list1"/>
    <dgm:cxn modelId="{A55848FA-57B9-48A2-AC51-7CF122CBBF6C}" type="presParOf" srcId="{ACC2AE7E-59B9-49A0-BAB4-22D68AC176E7}" destId="{ECE4EB38-14AE-459E-B6E4-1217F86B32D5}" srcOrd="5" destOrd="0" presId="urn:microsoft.com/office/officeart/2005/8/layout/list1"/>
    <dgm:cxn modelId="{4DEFBE9D-0157-4193-8880-6551AE15DE4A}" type="presParOf" srcId="{ACC2AE7E-59B9-49A0-BAB4-22D68AC176E7}" destId="{AD17FCC9-9640-4BB4-87DF-C676D0600FF9}" srcOrd="6" destOrd="0" presId="urn:microsoft.com/office/officeart/2005/8/layout/list1"/>
    <dgm:cxn modelId="{B7041DC8-0BE7-427B-AD96-54A4029412B3}" type="presParOf" srcId="{ACC2AE7E-59B9-49A0-BAB4-22D68AC176E7}" destId="{4DF959AC-5D69-47E5-B406-4D2C3851BBA8}" srcOrd="7" destOrd="0" presId="urn:microsoft.com/office/officeart/2005/8/layout/list1"/>
    <dgm:cxn modelId="{F04F1B93-B740-43E1-B741-9D1D56DB7B43}" type="presParOf" srcId="{ACC2AE7E-59B9-49A0-BAB4-22D68AC176E7}" destId="{BC025EF3-8250-4C0B-B47C-577AF15030CE}" srcOrd="8" destOrd="0" presId="urn:microsoft.com/office/officeart/2005/8/layout/list1"/>
    <dgm:cxn modelId="{93F810C8-6225-4C9D-8E11-B76A3530DD99}" type="presParOf" srcId="{BC025EF3-8250-4C0B-B47C-577AF15030CE}" destId="{C621DF11-A0F5-4D43-9B81-3F2B12D700F6}" srcOrd="0" destOrd="8" presId="urn:microsoft.com/office/officeart/2005/8/layout/list1"/>
    <dgm:cxn modelId="{B0BF8865-CCB3-4A62-B5D9-7EB1A5378EF3}" type="presOf" srcId="{A28C3E8F-D85D-46D1-A6A3-FB5FAF2BB39A}" destId="{C621DF11-A0F5-4D43-9B81-3F2B12D700F6}" srcOrd="0" destOrd="0" presId="urn:microsoft.com/office/officeart/2005/8/layout/list1"/>
    <dgm:cxn modelId="{E8AEC8BB-E735-4D24-86F8-14AB0399B562}" type="presParOf" srcId="{BC025EF3-8250-4C0B-B47C-577AF15030CE}" destId="{87E6350B-AA9F-4374-A90A-F0D4DDB30293}" srcOrd="1" destOrd="8" presId="urn:microsoft.com/office/officeart/2005/8/layout/list1"/>
    <dgm:cxn modelId="{0EA56156-EFC7-4325-B05A-3F81A247E66B}" type="presOf" srcId="{A28C3E8F-D85D-46D1-A6A3-FB5FAF2BB39A}" destId="{87E6350B-AA9F-4374-A90A-F0D4DDB30293}" srcOrd="0" destOrd="0" presId="urn:microsoft.com/office/officeart/2005/8/layout/list1"/>
    <dgm:cxn modelId="{F904C441-3417-4C5E-85FA-73B34AB2021E}" type="presParOf" srcId="{ACC2AE7E-59B9-49A0-BAB4-22D68AC176E7}" destId="{BFDDC46B-D2D6-4F22-B2B2-08457F1A28D3}" srcOrd="9" destOrd="0" presId="urn:microsoft.com/office/officeart/2005/8/layout/list1"/>
    <dgm:cxn modelId="{312E83F2-1D3D-448B-883A-61D7F894B347}" type="presParOf" srcId="{ACC2AE7E-59B9-49A0-BAB4-22D68AC176E7}" destId="{3F980722-34FD-4A1F-B474-E9F8C5B4DD29}" srcOrd="10" destOrd="0" presId="urn:microsoft.com/office/officeart/2005/8/layout/list1"/>
    <dgm:cxn modelId="{9763F8FB-E186-4A56-A8D2-D30D1B2F65AC}" type="presParOf" srcId="{ACC2AE7E-59B9-49A0-BAB4-22D68AC176E7}" destId="{8D3B3D27-C574-4E85-BC78-E99F417FEEDB}" srcOrd="11" destOrd="0" presId="urn:microsoft.com/office/officeart/2005/8/layout/list1"/>
    <dgm:cxn modelId="{27B6BE07-52BF-47E4-8273-24C926F260A8}" type="presParOf" srcId="{ACC2AE7E-59B9-49A0-BAB4-22D68AC176E7}" destId="{3A9CAEF6-FFDF-430A-A005-8728B4BFCD0C}" srcOrd="12" destOrd="0" presId="urn:microsoft.com/office/officeart/2005/8/layout/list1"/>
    <dgm:cxn modelId="{7A85FEF5-6B46-4579-9790-08FE23180FE7}" type="presParOf" srcId="{3A9CAEF6-FFDF-430A-A005-8728B4BFCD0C}" destId="{818CC7FD-FD66-432F-A406-41DC7CAE93F0}" srcOrd="0" destOrd="12" presId="urn:microsoft.com/office/officeart/2005/8/layout/list1"/>
    <dgm:cxn modelId="{4B11B88F-9275-4258-8F8A-3112AB7E159C}" type="presOf" srcId="{4164C1CD-1FEB-4FAE-BCA7-B2F901F12CD8}" destId="{818CC7FD-FD66-432F-A406-41DC7CAE93F0}" srcOrd="0" destOrd="0" presId="urn:microsoft.com/office/officeart/2005/8/layout/list1"/>
    <dgm:cxn modelId="{D852ABBA-2A87-4499-8832-E871C79B3E79}" type="presParOf" srcId="{3A9CAEF6-FFDF-430A-A005-8728B4BFCD0C}" destId="{86F01D77-AF58-4F11-B068-07FCCCA28177}" srcOrd="1" destOrd="12" presId="urn:microsoft.com/office/officeart/2005/8/layout/list1"/>
    <dgm:cxn modelId="{E420D165-81C2-4A1B-9A53-48B9354999EC}" type="presOf" srcId="{4164C1CD-1FEB-4FAE-BCA7-B2F901F12CD8}" destId="{86F01D77-AF58-4F11-B068-07FCCCA28177}" srcOrd="0" destOrd="0" presId="urn:microsoft.com/office/officeart/2005/8/layout/list1"/>
    <dgm:cxn modelId="{B3B7B157-72E1-44EA-AC21-49A1E706BB26}" type="presParOf" srcId="{ACC2AE7E-59B9-49A0-BAB4-22D68AC176E7}" destId="{2447C150-AF8D-41C9-BB4C-E4FA97EE4298}" srcOrd="13" destOrd="0" presId="urn:microsoft.com/office/officeart/2005/8/layout/list1"/>
    <dgm:cxn modelId="{BC016901-E434-42A7-AA6D-F2BE19E3AA99}" type="presParOf" srcId="{ACC2AE7E-59B9-49A0-BAB4-22D68AC176E7}" destId="{B428B3ED-E28C-4C28-8B71-AD1709E71E95}" srcOrd="14" destOrd="0" presId="urn:microsoft.com/office/officeart/2005/8/layout/list1"/>
    <dgm:cxn modelId="{F8D84D0F-73CC-4618-9EE8-676D8F2F2D25}" type="presParOf" srcId="{ACC2AE7E-59B9-49A0-BAB4-22D68AC176E7}" destId="{D4FCE144-AE56-44CF-B4EC-B3819FCC324F}" srcOrd="15" destOrd="0" presId="urn:microsoft.com/office/officeart/2005/8/layout/list1"/>
    <dgm:cxn modelId="{279767CB-22E5-4361-BC37-767E4BA2C583}" type="presParOf" srcId="{ACC2AE7E-59B9-49A0-BAB4-22D68AC176E7}" destId="{79F8EEA0-EE80-45AA-9EE1-BCF3F8EB1294}" srcOrd="16" destOrd="0" presId="urn:microsoft.com/office/officeart/2005/8/layout/list1"/>
    <dgm:cxn modelId="{B258AC54-3171-448F-A7FF-F15C4AD32591}" type="presParOf" srcId="{79F8EEA0-EE80-45AA-9EE1-BCF3F8EB1294}" destId="{3EE58CF2-A797-44C9-A559-CA7749BDFEDA}" srcOrd="0" destOrd="16" presId="urn:microsoft.com/office/officeart/2005/8/layout/list1"/>
    <dgm:cxn modelId="{F6996C8E-EFD0-4C69-B3B5-F41FF1C2B56D}" type="presOf" srcId="{225B27C5-54C0-43AE-816E-7B92CA9DABB0}" destId="{3EE58CF2-A797-44C9-A559-CA7749BDFEDA}" srcOrd="0" destOrd="0" presId="urn:microsoft.com/office/officeart/2005/8/layout/list1"/>
    <dgm:cxn modelId="{AA2918A7-462A-4E67-8F54-58076D5BFAED}" type="presParOf" srcId="{79F8EEA0-EE80-45AA-9EE1-BCF3F8EB1294}" destId="{D3E18E89-E900-482D-AA27-1F32F222277F}" srcOrd="1" destOrd="16" presId="urn:microsoft.com/office/officeart/2005/8/layout/list1"/>
    <dgm:cxn modelId="{FE5C9E03-1660-468D-B817-681ECC1651AE}" type="presOf" srcId="{225B27C5-54C0-43AE-816E-7B92CA9DABB0}" destId="{D3E18E89-E900-482D-AA27-1F32F222277F}" srcOrd="0" destOrd="0" presId="urn:microsoft.com/office/officeart/2005/8/layout/list1"/>
    <dgm:cxn modelId="{42D2EB03-3E59-4E9C-914C-180C97C56866}" type="presParOf" srcId="{ACC2AE7E-59B9-49A0-BAB4-22D68AC176E7}" destId="{F2C78EE9-2F2D-468B-B6D7-D92DDBE51D6A}" srcOrd="17" destOrd="0" presId="urn:microsoft.com/office/officeart/2005/8/layout/list1"/>
    <dgm:cxn modelId="{5E7FC9EA-EB23-4EB8-9479-D12FACD489DE}" type="presParOf" srcId="{ACC2AE7E-59B9-49A0-BAB4-22D68AC176E7}" destId="{754144EF-9FCF-4C3F-9B4B-F39D8BC3D36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43.6 </a:t>
          </a:r>
          <a:r>
            <a:rPr lang="zh-CN" altLang="en-US" dirty="0"/>
            <a:t>具体模型的训练</a:t>
          </a:r>
          <a:r>
            <a:rPr lang="zh-CN" dirty="0"/>
            <a:t/>
          </a:r>
          <a:endParaRPr lang="zh-CN" dirty="0"/>
        </a:p>
      </dgm:t>
    </dgm:pt>
    <dgm:pt modelId="{C9974E75-C5BA-4AF8-9D14-7E6DB268B9AF}" cxnId="{73CF0D1D-7817-49D6-854C-44E9B38EF539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73CF0D1D-7817-49D6-854C-44E9B38EF539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43.7 </a:t>
          </a:r>
          <a:r>
            <a:rPr lang="zh-CN" altLang="en-US" dirty="0"/>
            <a:t>用模型进行预测</a:t>
          </a:r>
          <a:r>
            <a:rPr lang="zh-CN" dirty="0"/>
            <a:t/>
          </a:r>
          <a:endParaRPr lang="zh-CN" dirty="0"/>
        </a:p>
      </dgm:t>
    </dgm:pt>
    <dgm:pt modelId="{7DE52E51-8CAB-45CC-98CF-C0B0F0BA2BEC}" cxnId="{39BC0807-CB81-48B6-B7FC-ACDAFCDDA1D3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39BC0807-CB81-48B6-B7FC-ACDAFCDDA1D3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43.8 </a:t>
          </a:r>
          <a:r>
            <a:rPr lang="zh-CN" altLang="en-US" dirty="0"/>
            <a:t>模型评价</a:t>
          </a:r>
          <a:r>
            <a:rPr lang="zh-CN" dirty="0"/>
            <a:t/>
          </a:r>
          <a:endParaRPr lang="zh-CN" dirty="0"/>
        </a:p>
      </dgm:t>
    </dgm:pt>
    <dgm:pt modelId="{2F9F47C1-5388-40C2-9DAB-1579AD182756}" cxnId="{9B60486D-DB3E-46EF-910D-194C172AA319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B60486D-DB3E-46EF-910D-194C172AA319}" type="sibTrans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43.9 </a:t>
          </a:r>
          <a:r>
            <a:rPr lang="zh-CN" altLang="en-US" dirty="0"/>
            <a:t>模型的应用与优化</a:t>
          </a:r>
          <a:r>
            <a:rPr lang="zh-CN" dirty="0"/>
            <a:t/>
          </a:r>
          <a:endParaRPr lang="zh-CN" dirty="0"/>
        </a:p>
      </dgm:t>
    </dgm:pt>
    <dgm:pt modelId="{BBEC2C39-4DA0-4760-9652-2CF72F8B720D}" cxnId="{033ACE1D-E364-4C18-BD9A-CEC2ED83737D}" type="parTrans">
      <dgm:prSet/>
      <dgm:spPr/>
      <dgm:t>
        <a:bodyPr/>
        <a:lstStyle/>
        <a:p>
          <a:endParaRPr lang="zh-CN" altLang="en-US"/>
        </a:p>
      </dgm:t>
    </dgm:pt>
    <dgm:pt modelId="{BA0E16FC-83B3-431A-9ADB-0130A23E20FD}" cxnId="{033ACE1D-E364-4C18-BD9A-CEC2ED83737D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Cnt="0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Cnt="0"/>
      <dgm:spPr/>
    </dgm:pt>
    <dgm:pt modelId="{F0E83ED0-3189-4ABA-A665-B109CE1D0191}" type="pres">
      <dgm:prSet presAssocID="{07FD02D3-E7E6-438A-89AC-27845D67F8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4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Cnt="0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Cnt="0"/>
      <dgm:spPr/>
    </dgm:pt>
    <dgm:pt modelId="{86F01D77-AF58-4F11-B068-07FCCCA28177}" type="pres">
      <dgm:prSet presAssocID="{4164C1CD-1FEB-4FAE-BCA7-B2F901F12CD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3CF0D1D-7817-49D6-854C-44E9B38EF539}" srcId="{2D3DEDF0-B9A1-4CD2-BA88-CA716FC4420C}" destId="{4A6CFA20-D504-4C11-9666-95A21ED3E06C}" srcOrd="0" destOrd="0" parTransId="{C9974E75-C5BA-4AF8-9D14-7E6DB268B9AF}" sibTransId="{535AB587-A692-43E5-9615-766AE847F8A5}"/>
    <dgm:cxn modelId="{39BC0807-CB81-48B6-B7FC-ACDAFCDDA1D3}" srcId="{2D3DEDF0-B9A1-4CD2-BA88-CA716FC4420C}" destId="{07FD02D3-E7E6-438A-89AC-27845D67F8AB}" srcOrd="1" destOrd="0" parTransId="{7DE52E51-8CAB-45CC-98CF-C0B0F0BA2BEC}" sibTransId="{947AA9B5-348C-49D4-8596-840AF5DDE9BB}"/>
    <dgm:cxn modelId="{9B60486D-DB3E-46EF-910D-194C172AA319}" srcId="{2D3DEDF0-B9A1-4CD2-BA88-CA716FC4420C}" destId="{A28C3E8F-D85D-46D1-A6A3-FB5FAF2BB39A}" srcOrd="2" destOrd="0" parTransId="{2F9F47C1-5388-40C2-9DAB-1579AD182756}" sibTransId="{2B9AB75B-3C49-4AA8-BFE1-7CF35008B916}"/>
    <dgm:cxn modelId="{033ACE1D-E364-4C18-BD9A-CEC2ED83737D}" srcId="{2D3DEDF0-B9A1-4CD2-BA88-CA716FC4420C}" destId="{4164C1CD-1FEB-4FAE-BCA7-B2F901F12CD8}" srcOrd="3" destOrd="0" parTransId="{BBEC2C39-4DA0-4760-9652-2CF72F8B720D}" sibTransId="{BA0E16FC-83B3-431A-9ADB-0130A23E20FD}"/>
    <dgm:cxn modelId="{0DE7DBA8-99ED-4BEB-B1A4-84C39F2452BF}" type="presOf" srcId="{2D3DEDF0-B9A1-4CD2-BA88-CA716FC4420C}" destId="{ACC2AE7E-59B9-49A0-BAB4-22D68AC176E7}" srcOrd="0" destOrd="0" presId="urn:microsoft.com/office/officeart/2005/8/layout/list1"/>
    <dgm:cxn modelId="{C1E6CD2F-86FC-4ACD-9860-0C1FCDE9A655}" type="presParOf" srcId="{ACC2AE7E-59B9-49A0-BAB4-22D68AC176E7}" destId="{7AEB1288-B212-47FC-96D6-40294FD2E307}" srcOrd="0" destOrd="0" presId="urn:microsoft.com/office/officeart/2005/8/layout/list1"/>
    <dgm:cxn modelId="{D00ADBA1-F1AE-4A46-B802-F56B8195FC6B}" type="presParOf" srcId="{7AEB1288-B212-47FC-96D6-40294FD2E307}" destId="{99D3529F-CE9E-430A-A33C-F4EF72985A46}" srcOrd="0" destOrd="0" presId="urn:microsoft.com/office/officeart/2005/8/layout/list1"/>
    <dgm:cxn modelId="{63B3D790-2AEF-4994-A67B-FDD52511B330}" type="presOf" srcId="{4A6CFA20-D504-4C11-9666-95A21ED3E06C}" destId="{99D3529F-CE9E-430A-A33C-F4EF72985A46}" srcOrd="0" destOrd="0" presId="urn:microsoft.com/office/officeart/2005/8/layout/list1"/>
    <dgm:cxn modelId="{00EEF5AC-CC9F-444A-8629-F91E7A22B3EB}" type="presParOf" srcId="{7AEB1288-B212-47FC-96D6-40294FD2E307}" destId="{FFD53BA8-45B8-48D7-839D-F63881906C2D}" srcOrd="1" destOrd="0" presId="urn:microsoft.com/office/officeart/2005/8/layout/list1"/>
    <dgm:cxn modelId="{3E894E40-2507-46DE-B593-44D88696E216}" type="presOf" srcId="{4A6CFA20-D504-4C11-9666-95A21ED3E06C}" destId="{FFD53BA8-45B8-48D7-839D-F63881906C2D}" srcOrd="0" destOrd="0" presId="urn:microsoft.com/office/officeart/2005/8/layout/list1"/>
    <dgm:cxn modelId="{5DD6771C-D0EE-4E93-BD1D-C5E0DF8AFAA1}" type="presParOf" srcId="{ACC2AE7E-59B9-49A0-BAB4-22D68AC176E7}" destId="{C0D297E7-F1B3-4D5E-9183-8D7DE7303441}" srcOrd="1" destOrd="0" presId="urn:microsoft.com/office/officeart/2005/8/layout/list1"/>
    <dgm:cxn modelId="{01A9186E-16F7-4C50-A33A-D6327C603EE8}" type="presParOf" srcId="{ACC2AE7E-59B9-49A0-BAB4-22D68AC176E7}" destId="{BF82169F-36AF-4359-9BAE-4965A5F38BD5}" srcOrd="2" destOrd="0" presId="urn:microsoft.com/office/officeart/2005/8/layout/list1"/>
    <dgm:cxn modelId="{AEFA1C4A-C17C-48D8-9D75-F8529CE49266}" type="presParOf" srcId="{ACC2AE7E-59B9-49A0-BAB4-22D68AC176E7}" destId="{97EC761C-8953-48D7-AFE6-4E1B2DC860A0}" srcOrd="3" destOrd="0" presId="urn:microsoft.com/office/officeart/2005/8/layout/list1"/>
    <dgm:cxn modelId="{44242D52-D4A4-4AC4-B71F-E3466BE11638}" type="presParOf" srcId="{ACC2AE7E-59B9-49A0-BAB4-22D68AC176E7}" destId="{2A1250AA-1043-4D27-91C6-DB5939E35C6B}" srcOrd="4" destOrd="0" presId="urn:microsoft.com/office/officeart/2005/8/layout/list1"/>
    <dgm:cxn modelId="{17A2EC38-05B3-4F8C-A7C0-F2E94679E0A8}" type="presParOf" srcId="{2A1250AA-1043-4D27-91C6-DB5939E35C6B}" destId="{FFA56F0A-30CA-43F2-94BD-773A675BA6FB}" srcOrd="0" destOrd="4" presId="urn:microsoft.com/office/officeart/2005/8/layout/list1"/>
    <dgm:cxn modelId="{9CD93AB2-B022-473A-A467-053B2B2CBBBD}" type="presOf" srcId="{07FD02D3-E7E6-438A-89AC-27845D67F8AB}" destId="{FFA56F0A-30CA-43F2-94BD-773A675BA6FB}" srcOrd="0" destOrd="0" presId="urn:microsoft.com/office/officeart/2005/8/layout/list1"/>
    <dgm:cxn modelId="{928660DB-D4EA-493F-B025-C70D587D4A8B}" type="presParOf" srcId="{2A1250AA-1043-4D27-91C6-DB5939E35C6B}" destId="{F0E83ED0-3189-4ABA-A665-B109CE1D0191}" srcOrd="1" destOrd="4" presId="urn:microsoft.com/office/officeart/2005/8/layout/list1"/>
    <dgm:cxn modelId="{EACEC9FC-7DF5-4B98-AA47-5D1B53CD9326}" type="presOf" srcId="{07FD02D3-E7E6-438A-89AC-27845D67F8AB}" destId="{F0E83ED0-3189-4ABA-A665-B109CE1D0191}" srcOrd="0" destOrd="0" presId="urn:microsoft.com/office/officeart/2005/8/layout/list1"/>
    <dgm:cxn modelId="{965ECEA4-351C-4417-982E-1DB5C977FEAC}" type="presParOf" srcId="{ACC2AE7E-59B9-49A0-BAB4-22D68AC176E7}" destId="{ECE4EB38-14AE-459E-B6E4-1217F86B32D5}" srcOrd="5" destOrd="0" presId="urn:microsoft.com/office/officeart/2005/8/layout/list1"/>
    <dgm:cxn modelId="{58BF979A-4973-427F-A25B-8C94A0AFB0FE}" type="presParOf" srcId="{ACC2AE7E-59B9-49A0-BAB4-22D68AC176E7}" destId="{AD17FCC9-9640-4BB4-87DF-C676D0600FF9}" srcOrd="6" destOrd="0" presId="urn:microsoft.com/office/officeart/2005/8/layout/list1"/>
    <dgm:cxn modelId="{EDFC1A43-C591-44FC-A12C-243F11C362C2}" type="presParOf" srcId="{ACC2AE7E-59B9-49A0-BAB4-22D68AC176E7}" destId="{4DF959AC-5D69-47E5-B406-4D2C3851BBA8}" srcOrd="7" destOrd="0" presId="urn:microsoft.com/office/officeart/2005/8/layout/list1"/>
    <dgm:cxn modelId="{AAA55B35-0E2A-439E-9E4E-56FFDABCBCC4}" type="presParOf" srcId="{ACC2AE7E-59B9-49A0-BAB4-22D68AC176E7}" destId="{BC025EF3-8250-4C0B-B47C-577AF15030CE}" srcOrd="8" destOrd="0" presId="urn:microsoft.com/office/officeart/2005/8/layout/list1"/>
    <dgm:cxn modelId="{B0C9C9B2-A67F-468D-8AC1-93D15B4C1788}" type="presParOf" srcId="{BC025EF3-8250-4C0B-B47C-577AF15030CE}" destId="{C621DF11-A0F5-4D43-9B81-3F2B12D700F6}" srcOrd="0" destOrd="8" presId="urn:microsoft.com/office/officeart/2005/8/layout/list1"/>
    <dgm:cxn modelId="{9000AFBF-8FBC-43EF-889E-BC3CD00E4C5F}" type="presOf" srcId="{A28C3E8F-D85D-46D1-A6A3-FB5FAF2BB39A}" destId="{C621DF11-A0F5-4D43-9B81-3F2B12D700F6}" srcOrd="0" destOrd="0" presId="urn:microsoft.com/office/officeart/2005/8/layout/list1"/>
    <dgm:cxn modelId="{B104337B-3788-491B-82C2-8ED0E52FEA8B}" type="presParOf" srcId="{BC025EF3-8250-4C0B-B47C-577AF15030CE}" destId="{87E6350B-AA9F-4374-A90A-F0D4DDB30293}" srcOrd="1" destOrd="8" presId="urn:microsoft.com/office/officeart/2005/8/layout/list1"/>
    <dgm:cxn modelId="{6B8C8F65-AB22-4472-A448-1D0068AF59DB}" type="presOf" srcId="{A28C3E8F-D85D-46D1-A6A3-FB5FAF2BB39A}" destId="{87E6350B-AA9F-4374-A90A-F0D4DDB30293}" srcOrd="0" destOrd="0" presId="urn:microsoft.com/office/officeart/2005/8/layout/list1"/>
    <dgm:cxn modelId="{DC951A6E-6D25-4923-BBF3-A2F2564F1659}" type="presParOf" srcId="{ACC2AE7E-59B9-49A0-BAB4-22D68AC176E7}" destId="{BFDDC46B-D2D6-4F22-B2B2-08457F1A28D3}" srcOrd="9" destOrd="0" presId="urn:microsoft.com/office/officeart/2005/8/layout/list1"/>
    <dgm:cxn modelId="{F0DE789C-17BC-454F-BA0F-0A26FBD75928}" type="presParOf" srcId="{ACC2AE7E-59B9-49A0-BAB4-22D68AC176E7}" destId="{3F980722-34FD-4A1F-B474-E9F8C5B4DD29}" srcOrd="10" destOrd="0" presId="urn:microsoft.com/office/officeart/2005/8/layout/list1"/>
    <dgm:cxn modelId="{BD807155-DDC0-418B-A2C9-03FFBE3BAC0E}" type="presParOf" srcId="{ACC2AE7E-59B9-49A0-BAB4-22D68AC176E7}" destId="{8D3B3D27-C574-4E85-BC78-E99F417FEEDB}" srcOrd="11" destOrd="0" presId="urn:microsoft.com/office/officeart/2005/8/layout/list1"/>
    <dgm:cxn modelId="{D82095F2-3C27-4D2F-9D02-E947733A8DB7}" type="presParOf" srcId="{ACC2AE7E-59B9-49A0-BAB4-22D68AC176E7}" destId="{3A9CAEF6-FFDF-430A-A005-8728B4BFCD0C}" srcOrd="12" destOrd="0" presId="urn:microsoft.com/office/officeart/2005/8/layout/list1"/>
    <dgm:cxn modelId="{873463C8-8DE7-49EA-8ABC-8A822C0DFAE6}" type="presParOf" srcId="{3A9CAEF6-FFDF-430A-A005-8728B4BFCD0C}" destId="{818CC7FD-FD66-432F-A406-41DC7CAE93F0}" srcOrd="0" destOrd="12" presId="urn:microsoft.com/office/officeart/2005/8/layout/list1"/>
    <dgm:cxn modelId="{A00748D6-5E89-4D92-A4D7-97BA48CC6A51}" type="presOf" srcId="{4164C1CD-1FEB-4FAE-BCA7-B2F901F12CD8}" destId="{818CC7FD-FD66-432F-A406-41DC7CAE93F0}" srcOrd="0" destOrd="0" presId="urn:microsoft.com/office/officeart/2005/8/layout/list1"/>
    <dgm:cxn modelId="{B01A855D-0360-4611-85B0-64F423A6E2C6}" type="presParOf" srcId="{3A9CAEF6-FFDF-430A-A005-8728B4BFCD0C}" destId="{86F01D77-AF58-4F11-B068-07FCCCA28177}" srcOrd="1" destOrd="12" presId="urn:microsoft.com/office/officeart/2005/8/layout/list1"/>
    <dgm:cxn modelId="{7A5A07E2-E1AD-4A19-BA69-1368788E9F15}" type="presOf" srcId="{4164C1CD-1FEB-4FAE-BCA7-B2F901F12CD8}" destId="{86F01D77-AF58-4F11-B068-07FCCCA28177}" srcOrd="0" destOrd="0" presId="urn:microsoft.com/office/officeart/2005/8/layout/list1"/>
    <dgm:cxn modelId="{ED18B300-4ADE-4BB7-8341-EE99AA1E0CCF}" type="presParOf" srcId="{ACC2AE7E-59B9-49A0-BAB4-22D68AC176E7}" destId="{2447C150-AF8D-41C9-BB4C-E4FA97EE4298}" srcOrd="13" destOrd="0" presId="urn:microsoft.com/office/officeart/2005/8/layout/list1"/>
    <dgm:cxn modelId="{B1BAC3BA-DC37-4A4E-9639-CD4A18457463}" type="presParOf" srcId="{ACC2AE7E-59B9-49A0-BAB4-22D68AC176E7}" destId="{B428B3ED-E28C-4C28-8B71-AD1709E71E9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913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44.1 </a:t>
          </a:r>
          <a:r>
            <a:rPr lang="zh-CN" altLang="en-US" sz="2000" kern="1200" dirty="0"/>
            <a:t>机器学习的业务理解</a:t>
          </a:r>
          <a:endParaRPr lang="zh-CN" sz="2000" kern="1200" dirty="0"/>
        </a:p>
      </dsp:txBody>
      <dsp:txXfrm>
        <a:off x="509240" y="9795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6337"/>
          <a:ext cx="6725877" cy="59040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44.2 </a:t>
          </a:r>
          <a:r>
            <a:rPr lang="zh-CN" altLang="en-US" sz="2000" kern="1200" dirty="0"/>
            <a:t>数据读入</a:t>
          </a:r>
          <a:endParaRPr lang="zh-CN" sz="2000" kern="1200" dirty="0"/>
        </a:p>
      </dsp:txBody>
      <dsp:txXfrm>
        <a:off x="509240" y="100515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87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83537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44.3 </a:t>
          </a:r>
          <a:r>
            <a:rPr lang="zh-CN" altLang="en-US" sz="2000" kern="1200" dirty="0"/>
            <a:t>数据理解</a:t>
          </a:r>
          <a:endParaRPr lang="zh-CN" sz="2000" kern="1200" dirty="0"/>
        </a:p>
      </dsp:txBody>
      <dsp:txXfrm>
        <a:off x="509240" y="1912358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0737"/>
          <a:ext cx="6725877" cy="59040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44.4 </a:t>
          </a:r>
          <a:r>
            <a:rPr lang="zh-CN" altLang="en-US" sz="2000" kern="1200" dirty="0"/>
            <a:t>数据准备</a:t>
          </a:r>
          <a:endParaRPr lang="zh-CN" sz="2000" kern="1200" dirty="0"/>
        </a:p>
      </dsp:txBody>
      <dsp:txXfrm>
        <a:off x="509240" y="2819558"/>
        <a:ext cx="6668235" cy="532758"/>
      </dsp:txXfrm>
    </dsp:sp>
    <dsp:sp modelId="{754144EF-9FCF-4C3F-9B4B-F39D8BC3D36C}">
      <dsp:nvSpPr>
        <dsp:cNvPr id="0" name=""/>
        <dsp:cNvSpPr/>
      </dsp:nvSpPr>
      <dsp:spPr>
        <a:xfrm>
          <a:off x="0" y="39931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697938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44.5 </a:t>
          </a:r>
          <a:r>
            <a:rPr lang="zh-CN" altLang="en-US" sz="2000" kern="1200" dirty="0"/>
            <a:t>算法选择及其超级参数的设置</a:t>
          </a:r>
          <a:endParaRPr lang="zh-CN" sz="2000" kern="1200" dirty="0"/>
        </a:p>
      </dsp:txBody>
      <dsp:txXfrm>
        <a:off x="509240" y="3726759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451637"/>
          <a:ext cx="960839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82637"/>
          <a:ext cx="6725877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44.6 </a:t>
          </a:r>
          <a:r>
            <a:rPr lang="zh-CN" altLang="en-US" sz="2500" kern="1200" dirty="0"/>
            <a:t>具体模型的训练</a:t>
          </a:r>
          <a:endParaRPr lang="zh-CN" sz="2500" kern="1200" dirty="0"/>
        </a:p>
      </dsp:txBody>
      <dsp:txXfrm>
        <a:off x="516445" y="118663"/>
        <a:ext cx="6653825" cy="665948"/>
      </dsp:txXfrm>
    </dsp:sp>
    <dsp:sp modelId="{AD17FCC9-9640-4BB4-87DF-C676D0600FF9}">
      <dsp:nvSpPr>
        <dsp:cNvPr id="0" name=""/>
        <dsp:cNvSpPr/>
      </dsp:nvSpPr>
      <dsp:spPr>
        <a:xfrm>
          <a:off x="0" y="1585637"/>
          <a:ext cx="960839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1216637"/>
          <a:ext cx="6725877" cy="7380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44.7 </a:t>
          </a:r>
          <a:r>
            <a:rPr lang="zh-CN" altLang="en-US" sz="2500" kern="1200" dirty="0"/>
            <a:t>用模型进行预测</a:t>
          </a:r>
          <a:endParaRPr lang="zh-CN" sz="2500" kern="1200" dirty="0"/>
        </a:p>
      </dsp:txBody>
      <dsp:txXfrm>
        <a:off x="516445" y="1252663"/>
        <a:ext cx="6653825" cy="665948"/>
      </dsp:txXfrm>
    </dsp:sp>
    <dsp:sp modelId="{3F980722-34FD-4A1F-B474-E9F8C5B4DD29}">
      <dsp:nvSpPr>
        <dsp:cNvPr id="0" name=""/>
        <dsp:cNvSpPr/>
      </dsp:nvSpPr>
      <dsp:spPr>
        <a:xfrm>
          <a:off x="0" y="2719638"/>
          <a:ext cx="960839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2350638"/>
          <a:ext cx="6725877" cy="7380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44.8 </a:t>
          </a:r>
          <a:r>
            <a:rPr lang="zh-CN" altLang="en-US" sz="2500" kern="1200" dirty="0"/>
            <a:t>模型评价</a:t>
          </a:r>
          <a:endParaRPr lang="zh-CN" sz="2500" kern="1200" dirty="0"/>
        </a:p>
      </dsp:txBody>
      <dsp:txXfrm>
        <a:off x="516445" y="2386664"/>
        <a:ext cx="6653825" cy="665948"/>
      </dsp:txXfrm>
    </dsp:sp>
    <dsp:sp modelId="{B428B3ED-E28C-4C28-8B71-AD1709E71E95}">
      <dsp:nvSpPr>
        <dsp:cNvPr id="0" name=""/>
        <dsp:cNvSpPr/>
      </dsp:nvSpPr>
      <dsp:spPr>
        <a:xfrm>
          <a:off x="0" y="3853638"/>
          <a:ext cx="960839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3484638"/>
          <a:ext cx="6725877" cy="7380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44.9 </a:t>
          </a:r>
          <a:r>
            <a:rPr lang="zh-CN" altLang="en-US" sz="2500" kern="1200" dirty="0"/>
            <a:t>模型的应用与优化</a:t>
          </a:r>
          <a:endParaRPr lang="zh-CN" sz="2500" kern="1200" dirty="0"/>
        </a:p>
      </dsp:txBody>
      <dsp:txXfrm>
        <a:off x="516445" y="3520664"/>
        <a:ext cx="6653825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0" y="6635212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microsoft.com/office/2007/relationships/hdphoto" Target="../media/image12.wdp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microsoft.com/office/2007/relationships/hdphoto" Target="../media/image14.wdp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163175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/>
              <a:t>43.4 </a:t>
            </a:r>
            <a:r>
              <a:rPr lang="zh-CN" altLang="en-US" dirty="0"/>
              <a:t>数据准备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43.</a:t>
            </a:r>
            <a:r>
              <a:rPr lang="zh-CN" altLang="en-US" dirty="0"/>
              <a:t>机器学习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412776"/>
            <a:ext cx="9116770" cy="880070"/>
            <a:chOff x="975335" y="1719821"/>
            <a:chExt cx="9116770" cy="88007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1719821"/>
              <a:ext cx="7992211" cy="88007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X_data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data.drop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(['diagnosis'], axis=1)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X_data.head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文本框 12"/>
          <p:cNvSpPr txBox="1"/>
          <p:nvPr/>
        </p:nvSpPr>
        <p:spPr>
          <a:xfrm>
            <a:off x="1019774" y="246327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4333" y="2564906"/>
          <a:ext cx="8056115" cy="3672406"/>
        </p:xfrm>
        <a:graphic>
          <a:graphicData uri="http://schemas.openxmlformats.org/drawingml/2006/table">
            <a:tbl>
              <a:tblPr/>
              <a:tblGrid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349506"/>
                <a:gridCol w="716489"/>
              </a:tblGrid>
              <a:tr h="1303791">
                <a:tc>
                  <a:txBody>
                    <a:bodyPr/>
                    <a:lstStyle/>
                    <a:p>
                      <a:pPr algn="l" fontAlgn="ctr"/>
                      <a:br>
                        <a:rPr lang="en-US" sz="600" b="1" dirty="0">
                          <a:effectLst/>
                        </a:rPr>
                      </a:br>
                      <a:r>
                        <a:rPr lang="en-US" sz="600" b="1" dirty="0" err="1">
                          <a:effectLst/>
                        </a:rPr>
                        <a:t>radius_mean</a:t>
                      </a:r>
                      <a:endParaRPr lang="en-US" sz="600" b="1" dirty="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texture_mean</a:t>
                      </a:r>
                      <a:endParaRPr lang="en-US" sz="600" b="1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perimeter_mean</a:t>
                      </a:r>
                      <a:endParaRPr lang="en-US" sz="600" b="1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area_mean</a:t>
                      </a:r>
                      <a:endParaRPr lang="en-US" sz="600" b="1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smoothness_mean</a:t>
                      </a:r>
                      <a:endParaRPr lang="en-US" sz="600" b="1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compactness_mean</a:t>
                      </a:r>
                      <a:endParaRPr lang="en-US" sz="600" b="1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concavity_mean</a:t>
                      </a:r>
                      <a:endParaRPr lang="en-US" sz="600" b="1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concave points_mean</a:t>
                      </a:r>
                      <a:endParaRPr lang="en-US" sz="600" b="1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symmetry_mean</a:t>
                      </a:r>
                      <a:endParaRPr lang="en-US" sz="600" b="1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fractal_dimension_mean</a:t>
                      </a:r>
                      <a:endParaRPr lang="en-US" sz="600" b="1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...</a:t>
                      </a:r>
                      <a:endParaRPr lang="en-US" altLang="zh-CN" sz="600" b="1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radius_worst</a:t>
                      </a:r>
                      <a:endParaRPr lang="en-US" sz="600" b="1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texture_worst</a:t>
                      </a:r>
                      <a:endParaRPr lang="en-US" sz="600" b="1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perimeter_worst</a:t>
                      </a:r>
                      <a:endParaRPr lang="en-US" sz="600" b="1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area_worst</a:t>
                      </a:r>
                      <a:endParaRPr lang="en-US" sz="600" b="1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smoothness_worst</a:t>
                      </a:r>
                      <a:endParaRPr lang="en-US" sz="600" b="1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compactness_worst</a:t>
                      </a:r>
                      <a:endParaRPr lang="en-US" sz="600" b="1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concavity_worst</a:t>
                      </a:r>
                      <a:endParaRPr lang="en-US" sz="600" b="1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concave_points_worst</a:t>
                      </a:r>
                      <a:endParaRPr lang="en-US" sz="600" b="1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symmetry_worst</a:t>
                      </a:r>
                      <a:endParaRPr lang="en-US" sz="600" b="1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fractal_dimension_worst</a:t>
                      </a:r>
                      <a:endParaRPr lang="en-US" sz="600" b="1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0815" marR="30815" marT="15407" marB="154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7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0</a:t>
                      </a:r>
                      <a:endParaRPr lang="en-US" altLang="zh-CN" sz="600" b="1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17.99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10.38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122.80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1001.0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0.11840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0.27760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0.3001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0.14710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0.2419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0.07871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25.38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17.33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184.60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2019.0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0.1622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0.6656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0.7119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0.2654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0.4601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0.11890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37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1</a:t>
                      </a:r>
                      <a:endParaRPr lang="en-US" altLang="zh-CN" sz="600" b="1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20.57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17.77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132.90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1326.0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0.08474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0.07864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0.0869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0.07017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0.1812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0.05667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24.99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23.41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158.80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1956.0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0.1238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0.1866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0.2416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0.1860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0.2750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0.08902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37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2</a:t>
                      </a:r>
                      <a:endParaRPr lang="en-US" altLang="zh-CN" sz="600" b="1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19.69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21.25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130.00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1203.0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0.10960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0.15990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0.1974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0.12790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0.2069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0.05999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23.57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25.53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152.50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1709.0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0.1444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0.4245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0.4504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0.2430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0.3613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0.08758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37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3</a:t>
                      </a:r>
                      <a:endParaRPr lang="en-US" altLang="zh-CN" sz="600" b="1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11.42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20.38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77.58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386.1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0.14250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0.28390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0.2414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0.10520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0.2597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0.09744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14.91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26.50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98.87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567.7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0.2098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0.8663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0.6869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0.2575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0.6638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0.17300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37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4</a:t>
                      </a:r>
                      <a:endParaRPr lang="en-US" altLang="zh-CN" sz="600" b="1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20.29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14.34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135.10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1297.0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0.10030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0.13280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0.1980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dirty="0">
                          <a:effectLst/>
                        </a:rPr>
                        <a:t>0.10430</a:t>
                      </a:r>
                      <a:endParaRPr lang="en-US" altLang="zh-CN" sz="600" dirty="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0.1809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0.05883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22.54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16.67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152.20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1575.0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0.1374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0.2050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0.4000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0.1625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0.2364</a:t>
                      </a:r>
                      <a:endParaRPr lang="en-US" altLang="zh-CN" sz="60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dirty="0">
                          <a:effectLst/>
                        </a:rPr>
                        <a:t>0.07678</a:t>
                      </a:r>
                      <a:endParaRPr lang="en-US" altLang="zh-CN" sz="600" dirty="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/>
              <a:t>43.4 </a:t>
            </a:r>
            <a:r>
              <a:rPr lang="zh-CN" altLang="en-US" dirty="0"/>
              <a:t>数据准备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43.</a:t>
            </a:r>
            <a:r>
              <a:rPr lang="zh-CN" altLang="en-US" dirty="0"/>
              <a:t>机器学习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01453" y="1609675"/>
            <a:ext cx="9116770" cy="1050503"/>
            <a:chOff x="975335" y="1719820"/>
            <a:chExt cx="9116770" cy="1050503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1719820"/>
              <a:ext cx="7992211" cy="10505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y_data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np.ravel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(data[['diagnosis']])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y_data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[0:6]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文本框 12"/>
          <p:cNvSpPr txBox="1"/>
          <p:nvPr/>
        </p:nvSpPr>
        <p:spPr>
          <a:xfrm>
            <a:off x="1019774" y="298214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4333" y="285293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array(['M', 'M', 'M', 'M', 'M', 'M'],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=object)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19774" y="3825045"/>
            <a:ext cx="9252690" cy="1800200"/>
            <a:chOff x="975335" y="1431788"/>
            <a:chExt cx="9252690" cy="1800200"/>
          </a:xfrm>
        </p:grpSpPr>
        <p:sp>
          <p:nvSpPr>
            <p:cNvPr id="14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99894" y="1431788"/>
              <a:ext cx="8128131" cy="180020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from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sklearn.model_selection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train_test_split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X_trainingSet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X_testSet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y_trainingSet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y_testSet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train_test_split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X_data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y_data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random_state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/>
              <a:t>43.4 </a:t>
            </a:r>
            <a:r>
              <a:rPr lang="zh-CN" altLang="en-US" dirty="0"/>
              <a:t>数据准备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43.</a:t>
            </a:r>
            <a:r>
              <a:rPr lang="zh-CN" altLang="en-US" dirty="0"/>
              <a:t>机器学习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01453" y="1609675"/>
            <a:ext cx="9116770" cy="667197"/>
            <a:chOff x="975335" y="1719820"/>
            <a:chExt cx="9116770" cy="667197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1719820"/>
              <a:ext cx="7992211" cy="66719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X_trainingSet.shape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113407" y="255009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(426, 30)</a:t>
            </a:r>
            <a:endParaRPr lang="zh-CN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01453" y="3795425"/>
            <a:ext cx="9252690" cy="641687"/>
            <a:chOff x="975335" y="1629982"/>
            <a:chExt cx="9252690" cy="641687"/>
          </a:xfrm>
        </p:grpSpPr>
        <p:sp>
          <p:nvSpPr>
            <p:cNvPr id="14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99894" y="1629982"/>
              <a:ext cx="8128131" cy="64168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X_testSet.shape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157083" y="472514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(143, 30)</a:t>
            </a:r>
            <a:endParaRPr lang="zh-CN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/>
              <a:t>43.5 </a:t>
            </a:r>
            <a:r>
              <a:rPr lang="zh-CN" altLang="en-US" dirty="0"/>
              <a:t>算法选择及其超级参数的设置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43.</a:t>
            </a:r>
            <a:r>
              <a:rPr lang="zh-CN" altLang="en-US" dirty="0"/>
              <a:t>机器学习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01453" y="1969715"/>
            <a:ext cx="9116770" cy="667197"/>
            <a:chOff x="975335" y="1719820"/>
            <a:chExt cx="9116770" cy="667197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1719820"/>
              <a:ext cx="7992211" cy="66719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from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sklearn.neighbors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KNeighborsClassifier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01453" y="4011449"/>
            <a:ext cx="9252690" cy="641687"/>
            <a:chOff x="975335" y="1629982"/>
            <a:chExt cx="9252690" cy="641687"/>
          </a:xfrm>
        </p:grpSpPr>
        <p:sp>
          <p:nvSpPr>
            <p:cNvPr id="14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99894" y="1629982"/>
              <a:ext cx="8128131" cy="64168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myModel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KNeighborsClassifier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(algorithm='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kd_tree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/>
              <a:t>43.6 </a:t>
            </a:r>
            <a:r>
              <a:rPr lang="zh-CN" altLang="en-US" dirty="0"/>
              <a:t>具体模型的训练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43.</a:t>
            </a:r>
            <a:r>
              <a:rPr lang="zh-CN" altLang="en-US" dirty="0"/>
              <a:t>机器学习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01453" y="1969715"/>
            <a:ext cx="9116770" cy="667197"/>
            <a:chOff x="975335" y="1719820"/>
            <a:chExt cx="9116770" cy="667197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1719820"/>
              <a:ext cx="7992211" cy="66719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myModel.fit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X_trainingSet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y_trainingSet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12"/>
          <p:cNvSpPr txBox="1"/>
          <p:nvPr/>
        </p:nvSpPr>
        <p:spPr>
          <a:xfrm>
            <a:off x="1019775" y="339938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3140968"/>
            <a:ext cx="9208250" cy="17281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KNeighborsClassifier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(algorithm='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kd_tree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leaf_size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=30, metric='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minkowski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metric_params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=None,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n_jobs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n_neighbors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=5, p=2,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weights='uniform')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/>
              <a:t>43.7 </a:t>
            </a:r>
            <a:r>
              <a:rPr lang="zh-CN" altLang="en-US" dirty="0"/>
              <a:t>用模型进行预测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43.</a:t>
            </a:r>
            <a:r>
              <a:rPr lang="zh-CN" altLang="en-US" dirty="0"/>
              <a:t>机器学习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995725" y="1571080"/>
            <a:ext cx="9116770" cy="561776"/>
            <a:chOff x="975335" y="1719821"/>
            <a:chExt cx="9116770" cy="56177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1719821"/>
              <a:ext cx="7992211" cy="561776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y_predictSet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myModel.predict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X_testSet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95725" y="2607294"/>
            <a:ext cx="9116770" cy="605682"/>
            <a:chOff x="975335" y="1719821"/>
            <a:chExt cx="9116770" cy="605682"/>
          </a:xfrm>
        </p:grpSpPr>
        <p:sp>
          <p:nvSpPr>
            <p:cNvPr id="13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1719821"/>
              <a:ext cx="7992211" cy="60568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y_predictSet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84" y="3573016"/>
            <a:ext cx="8292076" cy="230425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/>
              <a:t>43.7 </a:t>
            </a:r>
            <a:r>
              <a:rPr lang="zh-CN" altLang="en-US" dirty="0"/>
              <a:t>用模型进行预测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43.</a:t>
            </a:r>
            <a:r>
              <a:rPr lang="zh-CN" altLang="en-US" dirty="0"/>
              <a:t>机器学习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995725" y="1700808"/>
            <a:ext cx="9116770" cy="605682"/>
            <a:chOff x="975335" y="1719821"/>
            <a:chExt cx="9116770" cy="605682"/>
          </a:xfrm>
        </p:grpSpPr>
        <p:sp>
          <p:nvSpPr>
            <p:cNvPr id="13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1719821"/>
              <a:ext cx="7992211" cy="60568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y_testSet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84" y="2780928"/>
            <a:ext cx="8318198" cy="230425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/>
              <a:t>43.8 </a:t>
            </a:r>
            <a:r>
              <a:rPr lang="zh-CN" altLang="en-US" dirty="0"/>
              <a:t>模型评价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43.</a:t>
            </a:r>
            <a:r>
              <a:rPr lang="zh-CN" altLang="en-US" dirty="0"/>
              <a:t>机器学习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995725" y="1700808"/>
            <a:ext cx="9116770" cy="1584176"/>
            <a:chOff x="975335" y="1719821"/>
            <a:chExt cx="9116770" cy="1584176"/>
          </a:xfrm>
        </p:grpSpPr>
        <p:sp>
          <p:nvSpPr>
            <p:cNvPr id="13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1719821"/>
              <a:ext cx="7992211" cy="1584176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from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sklearn.metrics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accuracy_score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accuracy_score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y_testSet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y_predictSet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153701" y="371703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0.9370629370629371</a:t>
            </a:r>
            <a:endParaRPr lang="zh-CN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43.</a:t>
            </a:r>
            <a:r>
              <a:rPr lang="zh-CN" altLang="en-US" dirty="0"/>
              <a:t>机器学习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25450" y="692785"/>
            <a:ext cx="11141710" cy="5732780"/>
            <a:chOff x="444" y="1091"/>
            <a:chExt cx="17546" cy="9028"/>
          </a:xfrm>
        </p:grpSpPr>
        <p:pic>
          <p:nvPicPr>
            <p:cNvPr id="3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4" name="文本框 3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2" name="文本框 11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43. </a:t>
            </a:r>
            <a:r>
              <a:rPr lang="zh-CN" altLang="en-US" sz="5400" dirty="0">
                <a:solidFill>
                  <a:srgbClr val="C00000"/>
                </a:solidFill>
              </a:rPr>
              <a:t>机器学习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43.</a:t>
            </a:r>
            <a:r>
              <a:rPr lang="zh-CN" altLang="en-US" dirty="0"/>
              <a:t>机器学习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43.</a:t>
            </a:r>
            <a:r>
              <a:rPr lang="zh-CN" altLang="en-US" dirty="0"/>
              <a:t>机器学习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010" y="1696720"/>
          <a:ext cx="9815830" cy="3479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/>
              <a:t>43.2 </a:t>
            </a:r>
            <a:r>
              <a:rPr lang="zh-CN" altLang="en-US" dirty="0"/>
              <a:t>数据读入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43.</a:t>
            </a:r>
            <a:r>
              <a:rPr lang="zh-CN" altLang="en-US" dirty="0"/>
              <a:t>机器学习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82" y="1874440"/>
            <a:ext cx="9116770" cy="2778696"/>
            <a:chOff x="975335" y="1719820"/>
            <a:chExt cx="9116770" cy="277869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1719820"/>
              <a:ext cx="7992211" cy="213062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pandas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pd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numpy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np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os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os.chdir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r'C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:\Users\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soloman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\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clm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os.getcwd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80415" y="4030464"/>
              <a:ext cx="7992211" cy="4680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C:\Users\soloman\clm</a:t>
              </a:r>
              <a:endParaRPr lang="zh-CN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93478" y="2908019"/>
          <a:ext cx="7969979" cy="3185278"/>
        </p:xfrm>
        <a:graphic>
          <a:graphicData uri="http://schemas.openxmlformats.org/drawingml/2006/table">
            <a:tbl>
              <a:tblPr/>
              <a:tblGrid>
                <a:gridCol w="345769"/>
                <a:gridCol w="397872"/>
                <a:gridCol w="293668"/>
                <a:gridCol w="345769"/>
                <a:gridCol w="345769"/>
                <a:gridCol w="345769"/>
                <a:gridCol w="345769"/>
                <a:gridCol w="345769"/>
                <a:gridCol w="345769"/>
                <a:gridCol w="345769"/>
                <a:gridCol w="345769"/>
                <a:gridCol w="345769"/>
                <a:gridCol w="345769"/>
                <a:gridCol w="345769"/>
                <a:gridCol w="345769"/>
                <a:gridCol w="345769"/>
                <a:gridCol w="345769"/>
                <a:gridCol w="345769"/>
                <a:gridCol w="345769"/>
                <a:gridCol w="345769"/>
                <a:gridCol w="345769"/>
                <a:gridCol w="708828"/>
              </a:tblGrid>
              <a:tr h="966135">
                <a:tc>
                  <a:txBody>
                    <a:bodyPr/>
                    <a:lstStyle/>
                    <a:p>
                      <a:pPr algn="l" fontAlgn="ctr"/>
                      <a:br>
                        <a:rPr lang="en-US" sz="600" b="1" dirty="0">
                          <a:effectLst/>
                        </a:rPr>
                      </a:br>
                      <a:r>
                        <a:rPr lang="en-US" sz="600" b="1" dirty="0">
                          <a:effectLst/>
                        </a:rPr>
                        <a:t>id</a:t>
                      </a:r>
                      <a:endParaRPr lang="en-US" sz="600" b="1" dirty="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diagnosis</a:t>
                      </a:r>
                      <a:endParaRPr lang="en-US" sz="600" b="1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radius_mean</a:t>
                      </a:r>
                      <a:endParaRPr lang="en-US" sz="600" b="1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texture_mean</a:t>
                      </a:r>
                      <a:endParaRPr lang="en-US" sz="600" b="1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perimeter_mean</a:t>
                      </a:r>
                      <a:endParaRPr lang="en-US" sz="600" b="1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area_mean</a:t>
                      </a:r>
                      <a:endParaRPr lang="en-US" sz="600" b="1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smoothness_mean</a:t>
                      </a:r>
                      <a:endParaRPr lang="en-US" sz="600" b="1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dirty="0" err="1">
                          <a:effectLst/>
                        </a:rPr>
                        <a:t>compactness_mean</a:t>
                      </a:r>
                      <a:endParaRPr lang="en-US" sz="600" b="1" dirty="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concavity_mean</a:t>
                      </a:r>
                      <a:endParaRPr lang="en-US" sz="600" b="1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concave points_mean</a:t>
                      </a:r>
                      <a:endParaRPr lang="en-US" sz="600" b="1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...</a:t>
                      </a:r>
                      <a:endParaRPr lang="en-US" altLang="zh-CN" sz="600" b="1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radius_worst</a:t>
                      </a:r>
                      <a:endParaRPr lang="en-US" sz="600" b="1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dirty="0" err="1">
                          <a:effectLst/>
                        </a:rPr>
                        <a:t>texture_worst</a:t>
                      </a:r>
                      <a:endParaRPr lang="en-US" sz="600" b="1" dirty="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dirty="0" err="1">
                          <a:effectLst/>
                        </a:rPr>
                        <a:t>perimeter_worst</a:t>
                      </a:r>
                      <a:endParaRPr lang="en-US" sz="600" b="1" dirty="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area_worst</a:t>
                      </a:r>
                      <a:endParaRPr lang="en-US" sz="600" b="1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smoothness_worst</a:t>
                      </a:r>
                      <a:endParaRPr lang="en-US" sz="600" b="1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compactness_worst</a:t>
                      </a:r>
                      <a:endParaRPr lang="en-US" sz="600" b="1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concavity_worst</a:t>
                      </a:r>
                      <a:endParaRPr lang="en-US" sz="600" b="1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concave_points_worst</a:t>
                      </a:r>
                      <a:endParaRPr lang="en-US" sz="600" b="1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symmetry_worst</a:t>
                      </a:r>
                      <a:endParaRPr lang="en-US" sz="600" b="1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fractal_dimension_worst</a:t>
                      </a:r>
                      <a:endParaRPr lang="en-US" sz="600" b="1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27944" marR="27944" marT="13972" marB="139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6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0</a:t>
                      </a:r>
                      <a:endParaRPr lang="en-US" altLang="zh-CN" sz="600" b="1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842302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>
                          <a:effectLst/>
                        </a:rPr>
                        <a:t>M</a:t>
                      </a:r>
                      <a:endParaRPr lang="en-US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17.99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10.38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122.80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1001.0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0.11840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0.27760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0.3001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0.14710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25.38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17.33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184.60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2019.0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0.1622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0.6656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0.7119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0.2654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0.4601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0.11890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6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1</a:t>
                      </a:r>
                      <a:endParaRPr lang="en-US" altLang="zh-CN" sz="600" b="1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842517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>
                          <a:effectLst/>
                        </a:rPr>
                        <a:t>M</a:t>
                      </a:r>
                      <a:endParaRPr lang="en-US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20.57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17.77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132.90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1326.0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0.08474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0.07864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0.0869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0.07017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24.99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23.41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dirty="0">
                          <a:effectLst/>
                        </a:rPr>
                        <a:t>158.80</a:t>
                      </a:r>
                      <a:endParaRPr lang="en-US" altLang="zh-CN" sz="600" dirty="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1956.0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0.1238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0.1866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0.2416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0.1860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0.2750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dirty="0">
                          <a:effectLst/>
                        </a:rPr>
                        <a:t>0.08902</a:t>
                      </a:r>
                      <a:endParaRPr lang="en-US" altLang="zh-CN" sz="600" dirty="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3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2</a:t>
                      </a:r>
                      <a:endParaRPr lang="en-US" altLang="zh-CN" sz="600" b="1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84300903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>
                          <a:effectLst/>
                        </a:rPr>
                        <a:t>M</a:t>
                      </a:r>
                      <a:endParaRPr lang="en-US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19.69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21.25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130.00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1203.0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0.10960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0.15990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0.1974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0.12790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23.57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25.53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152.50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1709.0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0.1444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0.4245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0.4504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0.2430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0.3613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0.08758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3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3</a:t>
                      </a:r>
                      <a:endParaRPr lang="en-US" altLang="zh-CN" sz="600" b="1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84348301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>
                          <a:effectLst/>
                        </a:rPr>
                        <a:t>M</a:t>
                      </a:r>
                      <a:endParaRPr lang="en-US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11.42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20.38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77.58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386.1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0.14250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0.28390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0.2414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0.10520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14.91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26.50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98.87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567.7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0.2098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0.8663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0.6869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0.2575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0.6638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0.17300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3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4</a:t>
                      </a:r>
                      <a:endParaRPr lang="en-US" altLang="zh-CN" sz="600" b="1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84358402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>
                          <a:effectLst/>
                        </a:rPr>
                        <a:t>M</a:t>
                      </a:r>
                      <a:endParaRPr lang="en-US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20.29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14.34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135.10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1297.0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0.10030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0.13280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0.1980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0.10430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22.54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16.67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152.20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1575.0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0.1374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0.2050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0.4000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0.1625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0.2364</a:t>
                      </a:r>
                      <a:endParaRPr lang="en-US" altLang="zh-CN" sz="60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dirty="0">
                          <a:effectLst/>
                        </a:rPr>
                        <a:t>0.07678</a:t>
                      </a:r>
                      <a:endParaRPr lang="en-US" altLang="zh-CN" sz="600" dirty="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/>
              <a:t>43.2 </a:t>
            </a:r>
            <a:r>
              <a:rPr lang="zh-CN" altLang="en-US" dirty="0"/>
              <a:t>数据读入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43.</a:t>
            </a:r>
            <a:r>
              <a:rPr lang="zh-CN" altLang="en-US" dirty="0"/>
              <a:t>机器学习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046684" y="1556792"/>
            <a:ext cx="9116770" cy="1800200"/>
            <a:chOff x="975335" y="1787829"/>
            <a:chExt cx="9116770" cy="1800200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1859837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1787829"/>
              <a:ext cx="7992211" cy="1107497"/>
            </a:xfrm>
            <a:prstGeom prst="rect">
              <a:avLst/>
            </a:prstGeom>
            <a:noFill/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bc_data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pd.read_csv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('bc_data.csv', header=0)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bc_data.head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3126364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/>
              <a:t>43.3 </a:t>
            </a:r>
            <a:r>
              <a:rPr lang="zh-CN" altLang="en-US" dirty="0"/>
              <a:t>数据理解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43.</a:t>
            </a:r>
            <a:r>
              <a:rPr lang="zh-CN" altLang="en-US" dirty="0"/>
              <a:t>机器学习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412776"/>
            <a:ext cx="9116770" cy="1044116"/>
            <a:chOff x="975335" y="1719821"/>
            <a:chExt cx="9116770" cy="104411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1719821"/>
              <a:ext cx="7992211" cy="46166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bc_data.shape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91544" y="2295885"/>
              <a:ext cx="7992211" cy="4680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(569, 32)</a:t>
              </a:r>
              <a:endParaRPr lang="zh-CN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2522513"/>
            <a:ext cx="9116770" cy="518865"/>
            <a:chOff x="975335" y="2003853"/>
            <a:chExt cx="9116770" cy="518865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3"/>
              <a:ext cx="7992211" cy="402431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bc_data.columns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134462" y="2924944"/>
            <a:ext cx="8930090" cy="34839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Index(['id', 'diagnosis',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radius_mean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texture_mean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perimeter_mean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smoothness_mean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compactness_mean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concavity_mean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'concave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symmetry_mean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fractal_dimension_mean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radius_se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texture_se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perimeter_se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smoothness_se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compactness_se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concavity_se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'concave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symmetry_se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fractal_dimension_se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radius_worst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texture_worst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perimeter_worst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smoothness_worst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compactness_worst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concavity_worst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concave_points_worst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symmetry_worst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fractal_dimension_worst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='object')</a:t>
            </a:r>
            <a:endParaRPr lang="zh-CN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/>
              <a:t>43.3 </a:t>
            </a:r>
            <a:r>
              <a:rPr lang="zh-CN" altLang="en-US" dirty="0"/>
              <a:t>数据理解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43.</a:t>
            </a:r>
            <a:r>
              <a:rPr lang="zh-CN" altLang="en-US" dirty="0"/>
              <a:t>机器学习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412776"/>
            <a:ext cx="9116770" cy="461665"/>
            <a:chOff x="975335" y="1719821"/>
            <a:chExt cx="9116770" cy="461665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1719821"/>
              <a:ext cx="7992211" cy="46166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bc_data.describe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())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988840"/>
            <a:ext cx="5229015" cy="4289672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114" y="1992771"/>
            <a:ext cx="4968445" cy="4533707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/>
              <a:t>43.4 </a:t>
            </a:r>
            <a:r>
              <a:rPr lang="zh-CN" altLang="en-US" dirty="0"/>
              <a:t>数据准备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43.</a:t>
            </a:r>
            <a:r>
              <a:rPr lang="zh-CN" altLang="en-US" dirty="0"/>
              <a:t>机器学习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412776"/>
            <a:ext cx="9116770" cy="720080"/>
            <a:chOff x="975335" y="1719821"/>
            <a:chExt cx="9116770" cy="72008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1719821"/>
              <a:ext cx="7992211" cy="72008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data =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bc_data.drop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(['id'], axis=1)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data.head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())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0" y="2348880"/>
            <a:ext cx="5555852" cy="3312368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28" y="2348879"/>
            <a:ext cx="5294563" cy="3693047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4350</Words>
  <Application>WPS 演示</Application>
  <PresentationFormat>宽屏</PresentationFormat>
  <Paragraphs>763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43. 机器学习</vt:lpstr>
      <vt:lpstr>本章内容提要</vt:lpstr>
      <vt:lpstr>本章内容提要</vt:lpstr>
      <vt:lpstr>43.2 数据读入</vt:lpstr>
      <vt:lpstr>43.2 数据读入</vt:lpstr>
      <vt:lpstr>43.3 数据理解</vt:lpstr>
      <vt:lpstr>43.3 数据理解</vt:lpstr>
      <vt:lpstr>43.4 数据准备</vt:lpstr>
      <vt:lpstr>43.4 数据准备</vt:lpstr>
      <vt:lpstr>43.4 数据准备</vt:lpstr>
      <vt:lpstr>43.4 数据准备</vt:lpstr>
      <vt:lpstr>43.5 算法选择及其超级参数的设置</vt:lpstr>
      <vt:lpstr>43.6 具体模型的训练</vt:lpstr>
      <vt:lpstr>43.7 用模型进行预测</vt:lpstr>
      <vt:lpstr>43.7 用模型进行预测</vt:lpstr>
      <vt:lpstr>43.8 模型评价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1533</cp:revision>
  <cp:lastPrinted>2017-07-17T10:18:00Z</cp:lastPrinted>
  <dcterms:created xsi:type="dcterms:W3CDTF">2007-03-02T11:26:00Z</dcterms:created>
  <dcterms:modified xsi:type="dcterms:W3CDTF">2021-10-07T08:31:03Z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67BE6719C3954740AEA90D041AC8CA44</vt:lpwstr>
  </property>
  <property fmtid="{D5CDD505-2E9C-101B-9397-08002B2CF9AE}" pid="3" name="KSOProductBuildVer">
    <vt:lpwstr>2052-11.1.0.10938</vt:lpwstr>
  </property>
</Properties>
</file>