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842" r:id="rId3"/>
    <p:sldId id="853" r:id="rId5"/>
    <p:sldId id="841" r:id="rId6"/>
    <p:sldId id="854" r:id="rId7"/>
    <p:sldId id="855" r:id="rId8"/>
    <p:sldId id="856" r:id="rId9"/>
    <p:sldId id="857" r:id="rId10"/>
    <p:sldId id="858" r:id="rId11"/>
    <p:sldId id="860" r:id="rId12"/>
    <p:sldId id="862" r:id="rId13"/>
    <p:sldId id="882" r:id="rId14"/>
    <p:sldId id="864" r:id="rId15"/>
    <p:sldId id="865" r:id="rId16"/>
    <p:sldId id="883" r:id="rId17"/>
    <p:sldId id="866" r:id="rId18"/>
    <p:sldId id="867" r:id="rId19"/>
    <p:sldId id="868" r:id="rId20"/>
    <p:sldId id="869" r:id="rId21"/>
    <p:sldId id="870" r:id="rId22"/>
    <p:sldId id="871" r:id="rId23"/>
    <p:sldId id="884" r:id="rId24"/>
    <p:sldId id="872" r:id="rId25"/>
    <p:sldId id="873" r:id="rId26"/>
    <p:sldId id="874" r:id="rId27"/>
    <p:sldId id="875" r:id="rId28"/>
    <p:sldId id="885" r:id="rId29"/>
    <p:sldId id="876" r:id="rId30"/>
    <p:sldId id="877" r:id="rId31"/>
    <p:sldId id="878" r:id="rId32"/>
    <p:sldId id="879" r:id="rId33"/>
    <p:sldId id="880" r:id="rId34"/>
    <p:sldId id="881" r:id="rId35"/>
    <p:sldId id="797" r:id="rId36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.1 </a:t>
          </a:r>
          <a:r>
            <a:rPr lang="zh-CN" altLang="en-US" dirty="0"/>
            <a:t>自然语言处理的常用包</a:t>
          </a:r>
          <a:r>
            <a:rPr lang="zh-CN" dirty="0"/>
            <a:t/>
          </a:r>
          <a:endParaRPr lang="zh-CN" dirty="0"/>
        </a:p>
      </dgm:t>
    </dgm:pt>
    <dgm:pt modelId="{C9974E75-C5BA-4AF8-9D14-7E6DB268B9AF}" cxnId="{4DCAFC33-F543-42BB-856B-42BD03CBEB33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4DCAFC33-F543-42BB-856B-42BD03CBEB33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.2 </a:t>
          </a:r>
          <a:r>
            <a:rPr lang="zh-CN" altLang="en-US" dirty="0"/>
            <a:t>自然语言处理的包导入及设置</a:t>
          </a:r>
          <a:r>
            <a:rPr lang="zh-CN" dirty="0"/>
            <a:t/>
          </a:r>
          <a:endParaRPr lang="zh-CN" dirty="0"/>
        </a:p>
      </dgm:t>
    </dgm:pt>
    <dgm:pt modelId="{7DE52E51-8CAB-45CC-98CF-C0B0F0BA2BEC}" cxnId="{6B435F78-89CF-48F1-8F31-336C343BC98E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6B435F78-89CF-48F1-8F31-336C343BC98E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.3 </a:t>
          </a:r>
          <a:r>
            <a:rPr lang="zh-CN" altLang="en-US" dirty="0"/>
            <a:t>数据读入</a:t>
          </a:r>
          <a:r>
            <a:rPr lang="zh-CN" dirty="0"/>
            <a:t/>
          </a:r>
          <a:endParaRPr lang="zh-CN" dirty="0"/>
        </a:p>
      </dgm:t>
    </dgm:pt>
    <dgm:pt modelId="{2F9F47C1-5388-40C2-9DAB-1579AD182756}" cxnId="{9B4C358B-81BC-4B63-BEC1-7D2308ED46E5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B4C358B-81BC-4B63-BEC1-7D2308ED46E5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.4 </a:t>
          </a:r>
          <a:r>
            <a:rPr lang="zh-CN" altLang="en-US" dirty="0"/>
            <a:t>分词处理</a:t>
          </a:r>
          <a:r>
            <a:rPr lang="zh-CN" dirty="0"/>
            <a:t/>
          </a:r>
          <a:endParaRPr lang="zh-CN" dirty="0"/>
        </a:p>
      </dgm:t>
    </dgm:pt>
    <dgm:pt modelId="{BBEC2C39-4DA0-4760-9652-2CF72F8B720D}" cxnId="{22586EE7-5F8D-4D34-8DFC-FC5C1877D8EE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22586EE7-5F8D-4D34-8DFC-FC5C1877D8EE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.5 </a:t>
          </a:r>
          <a:r>
            <a:rPr lang="zh-CN" altLang="en-US" dirty="0"/>
            <a:t>自定义词汇</a:t>
          </a:r>
          <a:r>
            <a:rPr lang="zh-CN" dirty="0"/>
            <a:t/>
          </a:r>
          <a:endParaRPr lang="zh-CN" dirty="0"/>
        </a:p>
      </dgm:t>
    </dgm:pt>
    <dgm:pt modelId="{9E278C2F-7178-473F-865E-E1BBAD24F96B}" cxnId="{0E80139F-9FEA-45CE-A6CF-A397AA2F08A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0E80139F-9FEA-45CE-A6CF-A397AA2F08A1}" type="sibTrans">
      <dgm:prSet/>
      <dgm:spPr/>
      <dgm:t>
        <a:bodyPr/>
        <a:lstStyle/>
        <a:p>
          <a:endParaRPr lang="zh-CN" altLang="en-US"/>
        </a:p>
      </dgm:t>
    </dgm:pt>
    <dgm:pt modelId="{9E9C506E-9146-4F0E-BDD0-980A962ADF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4</a:t>
          </a:r>
          <a:r>
            <a:rPr lang="en-US" altLang="zh-CN" dirty="0"/>
            <a:t>4</a:t>
          </a:r>
          <a:r>
            <a:rPr lang="en-US" altLang="zh-CN" dirty="0"/>
            <a:t>.6 </a:t>
          </a:r>
          <a:r>
            <a:rPr lang="zh-CN" altLang="en-US" dirty="0"/>
            <a:t>停用词处理</a:t>
          </a:r>
          <a:r>
            <a:rPr/>
            <a:t/>
          </a:r>
          <a:endParaRPr/>
        </a:p>
      </dgm:t>
    </dgm:pt>
    <dgm:pt modelId="{89B7666A-A85B-4F99-A0C4-3375B9ADCC91}" cxnId="{2A0DB0B1-639B-49F3-AB8F-5C1A4950C2CC}" type="parTrans">
      <dgm:prSet/>
      <dgm:spPr/>
    </dgm:pt>
    <dgm:pt modelId="{EF98CBDC-1F4A-4CAA-9A8B-20060395B24F}" cxnId="{2A0DB0B1-639B-49F3-AB8F-5C1A4950C2CC}" type="sibTrans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Cnt="0"/>
      <dgm:spPr/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E97D6264-B370-4AF8-9488-04DDBDC32578}" type="pres">
      <dgm:prSet presAssocID="{C65CA052-16C8-43E3-B1DC-67C97180D97C}" presName="spaceBetweenRectangles" presStyleCnt="0"/>
      <dgm:spPr/>
    </dgm:pt>
    <dgm:pt modelId="{3F8FD878-6978-49B2-9BEB-902A744F709C}" type="pres">
      <dgm:prSet presAssocID="{9E9C506E-9146-4F0E-BDD0-980A962ADF19}" presName="parentLin" presStyleCnt="0"/>
      <dgm:spPr/>
    </dgm:pt>
    <dgm:pt modelId="{63DBE3FB-18CD-4B23-BA04-C9D08C354A25}" type="pres">
      <dgm:prSet presAssocID="{9E9C506E-9146-4F0E-BDD0-980A962ADF19}" presName="parentLeftMargin" presStyleCnt="0"/>
      <dgm:spPr/>
    </dgm:pt>
    <dgm:pt modelId="{994033CF-5AC8-46C3-A350-1F81D21AE10E}" type="pres">
      <dgm:prSet presAssocID="{9E9C506E-9146-4F0E-BDD0-980A962ADF1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DED99E4-854F-45F6-A51F-137242BBE02E}" type="pres">
      <dgm:prSet presAssocID="{9E9C506E-9146-4F0E-BDD0-980A962ADF19}" presName="negativeSpace" presStyleCnt="0"/>
      <dgm:spPr/>
    </dgm:pt>
    <dgm:pt modelId="{48583289-8BB4-4AA7-8934-004D521823AA}" type="pres">
      <dgm:prSet presAssocID="{9E9C506E-9146-4F0E-BDD0-980A962ADF1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DCAFC33-F543-42BB-856B-42BD03CBEB33}" srcId="{2D3DEDF0-B9A1-4CD2-BA88-CA716FC4420C}" destId="{4A6CFA20-D504-4C11-9666-95A21ED3E06C}" srcOrd="0" destOrd="0" parTransId="{C9974E75-C5BA-4AF8-9D14-7E6DB268B9AF}" sibTransId="{535AB587-A692-43E5-9615-766AE847F8A5}"/>
    <dgm:cxn modelId="{6B435F78-89CF-48F1-8F31-336C343BC98E}" srcId="{2D3DEDF0-B9A1-4CD2-BA88-CA716FC4420C}" destId="{07FD02D3-E7E6-438A-89AC-27845D67F8AB}" srcOrd="1" destOrd="0" parTransId="{7DE52E51-8CAB-45CC-98CF-C0B0F0BA2BEC}" sibTransId="{947AA9B5-348C-49D4-8596-840AF5DDE9BB}"/>
    <dgm:cxn modelId="{9B4C358B-81BC-4B63-BEC1-7D2308ED46E5}" srcId="{2D3DEDF0-B9A1-4CD2-BA88-CA716FC4420C}" destId="{A28C3E8F-D85D-46D1-A6A3-FB5FAF2BB39A}" srcOrd="2" destOrd="0" parTransId="{2F9F47C1-5388-40C2-9DAB-1579AD182756}" sibTransId="{2B9AB75B-3C49-4AA8-BFE1-7CF35008B916}"/>
    <dgm:cxn modelId="{22586EE7-5F8D-4D34-8DFC-FC5C1877D8EE}" srcId="{2D3DEDF0-B9A1-4CD2-BA88-CA716FC4420C}" destId="{4164C1CD-1FEB-4FAE-BCA7-B2F901F12CD8}" srcOrd="3" destOrd="0" parTransId="{BBEC2C39-4DA0-4760-9652-2CF72F8B720D}" sibTransId="{BA0E16FC-83B3-431A-9ADB-0130A23E20FD}"/>
    <dgm:cxn modelId="{0E80139F-9FEA-45CE-A6CF-A397AA2F08A1}" srcId="{2D3DEDF0-B9A1-4CD2-BA88-CA716FC4420C}" destId="{225B27C5-54C0-43AE-816E-7B92CA9DABB0}" srcOrd="4" destOrd="0" parTransId="{9E278C2F-7178-473F-865E-E1BBAD24F96B}" sibTransId="{C65CA052-16C8-43E3-B1DC-67C97180D97C}"/>
    <dgm:cxn modelId="{2A0DB0B1-639B-49F3-AB8F-5C1A4950C2CC}" srcId="{2D3DEDF0-B9A1-4CD2-BA88-CA716FC4420C}" destId="{9E9C506E-9146-4F0E-BDD0-980A962ADF19}" srcOrd="5" destOrd="0" parTransId="{89B7666A-A85B-4F99-A0C4-3375B9ADCC91}" sibTransId="{EF98CBDC-1F4A-4CAA-9A8B-20060395B24F}"/>
    <dgm:cxn modelId="{8282CBAF-135D-4AC2-B1F8-B01752DD3D30}" type="presOf" srcId="{2D3DEDF0-B9A1-4CD2-BA88-CA716FC4420C}" destId="{ACC2AE7E-59B9-49A0-BAB4-22D68AC176E7}" srcOrd="0" destOrd="0" presId="urn:microsoft.com/office/officeart/2005/8/layout/list1"/>
    <dgm:cxn modelId="{E5C9035F-2CCB-4D07-B3C3-F1EAF462E834}" type="presParOf" srcId="{ACC2AE7E-59B9-49A0-BAB4-22D68AC176E7}" destId="{7AEB1288-B212-47FC-96D6-40294FD2E307}" srcOrd="0" destOrd="0" presId="urn:microsoft.com/office/officeart/2005/8/layout/list1"/>
    <dgm:cxn modelId="{5B632781-D136-4C32-BC18-96AF4B37F93F}" type="presParOf" srcId="{7AEB1288-B212-47FC-96D6-40294FD2E307}" destId="{99D3529F-CE9E-430A-A33C-F4EF72985A46}" srcOrd="0" destOrd="0" presId="urn:microsoft.com/office/officeart/2005/8/layout/list1"/>
    <dgm:cxn modelId="{9A308EAB-942F-43A7-8E5B-C10F2D5598ED}" type="presOf" srcId="{4A6CFA20-D504-4C11-9666-95A21ED3E06C}" destId="{99D3529F-CE9E-430A-A33C-F4EF72985A46}" srcOrd="0" destOrd="0" presId="urn:microsoft.com/office/officeart/2005/8/layout/list1"/>
    <dgm:cxn modelId="{0F70CE13-F0A8-4DC7-A0E8-4B4D9FF49995}" type="presParOf" srcId="{7AEB1288-B212-47FC-96D6-40294FD2E307}" destId="{FFD53BA8-45B8-48D7-839D-F63881906C2D}" srcOrd="1" destOrd="0" presId="urn:microsoft.com/office/officeart/2005/8/layout/list1"/>
    <dgm:cxn modelId="{C7E2C18F-7742-4033-93C7-612DF72A811C}" type="presOf" srcId="{4A6CFA20-D504-4C11-9666-95A21ED3E06C}" destId="{FFD53BA8-45B8-48D7-839D-F63881906C2D}" srcOrd="0" destOrd="0" presId="urn:microsoft.com/office/officeart/2005/8/layout/list1"/>
    <dgm:cxn modelId="{7648072D-CACC-4EDB-9622-2B456A6260F1}" type="presParOf" srcId="{ACC2AE7E-59B9-49A0-BAB4-22D68AC176E7}" destId="{C0D297E7-F1B3-4D5E-9183-8D7DE7303441}" srcOrd="1" destOrd="0" presId="urn:microsoft.com/office/officeart/2005/8/layout/list1"/>
    <dgm:cxn modelId="{84CB325B-E2C0-4E1D-ADD6-8020A78E7F40}" type="presParOf" srcId="{ACC2AE7E-59B9-49A0-BAB4-22D68AC176E7}" destId="{BF82169F-36AF-4359-9BAE-4965A5F38BD5}" srcOrd="2" destOrd="0" presId="urn:microsoft.com/office/officeart/2005/8/layout/list1"/>
    <dgm:cxn modelId="{8EE0EBFC-7B1C-4AB3-9991-A25BC1C3DE4F}" type="presParOf" srcId="{ACC2AE7E-59B9-49A0-BAB4-22D68AC176E7}" destId="{97EC761C-8953-48D7-AFE6-4E1B2DC860A0}" srcOrd="3" destOrd="0" presId="urn:microsoft.com/office/officeart/2005/8/layout/list1"/>
    <dgm:cxn modelId="{FD5AAB5D-D186-4C63-9249-C1F469053A4A}" type="presParOf" srcId="{ACC2AE7E-59B9-49A0-BAB4-22D68AC176E7}" destId="{2A1250AA-1043-4D27-91C6-DB5939E35C6B}" srcOrd="4" destOrd="0" presId="urn:microsoft.com/office/officeart/2005/8/layout/list1"/>
    <dgm:cxn modelId="{BBC62EB7-7CBA-4B85-BE37-3FC0309007FB}" type="presParOf" srcId="{2A1250AA-1043-4D27-91C6-DB5939E35C6B}" destId="{FFA56F0A-30CA-43F2-94BD-773A675BA6FB}" srcOrd="0" destOrd="4" presId="urn:microsoft.com/office/officeart/2005/8/layout/list1"/>
    <dgm:cxn modelId="{EFE29302-AFB3-4A1A-89BC-079168842AEE}" type="presOf" srcId="{07FD02D3-E7E6-438A-89AC-27845D67F8AB}" destId="{FFA56F0A-30CA-43F2-94BD-773A675BA6FB}" srcOrd="0" destOrd="0" presId="urn:microsoft.com/office/officeart/2005/8/layout/list1"/>
    <dgm:cxn modelId="{75E7BD19-5FCE-4E95-BC94-EB85AE40CE8B}" type="presParOf" srcId="{2A1250AA-1043-4D27-91C6-DB5939E35C6B}" destId="{F0E83ED0-3189-4ABA-A665-B109CE1D0191}" srcOrd="1" destOrd="4" presId="urn:microsoft.com/office/officeart/2005/8/layout/list1"/>
    <dgm:cxn modelId="{6355D46D-1113-4889-929E-203E1A471231}" type="presOf" srcId="{07FD02D3-E7E6-438A-89AC-27845D67F8AB}" destId="{F0E83ED0-3189-4ABA-A665-B109CE1D0191}" srcOrd="0" destOrd="0" presId="urn:microsoft.com/office/officeart/2005/8/layout/list1"/>
    <dgm:cxn modelId="{ADAFEEB9-C90D-47BD-BDD6-2FC8855E6C11}" type="presParOf" srcId="{ACC2AE7E-59B9-49A0-BAB4-22D68AC176E7}" destId="{ECE4EB38-14AE-459E-B6E4-1217F86B32D5}" srcOrd="5" destOrd="0" presId="urn:microsoft.com/office/officeart/2005/8/layout/list1"/>
    <dgm:cxn modelId="{AA3FC73D-77AE-4129-9D6D-3CCF06430EBB}" type="presParOf" srcId="{ACC2AE7E-59B9-49A0-BAB4-22D68AC176E7}" destId="{AD17FCC9-9640-4BB4-87DF-C676D0600FF9}" srcOrd="6" destOrd="0" presId="urn:microsoft.com/office/officeart/2005/8/layout/list1"/>
    <dgm:cxn modelId="{9D29A315-C8B5-42BF-B20B-10DDD2C06C95}" type="presParOf" srcId="{ACC2AE7E-59B9-49A0-BAB4-22D68AC176E7}" destId="{4DF959AC-5D69-47E5-B406-4D2C3851BBA8}" srcOrd="7" destOrd="0" presId="urn:microsoft.com/office/officeart/2005/8/layout/list1"/>
    <dgm:cxn modelId="{317E83A5-E78A-4DC7-A1D2-2B2C22DF14E3}" type="presParOf" srcId="{ACC2AE7E-59B9-49A0-BAB4-22D68AC176E7}" destId="{BC025EF3-8250-4C0B-B47C-577AF15030CE}" srcOrd="8" destOrd="0" presId="urn:microsoft.com/office/officeart/2005/8/layout/list1"/>
    <dgm:cxn modelId="{E6E0582A-33A1-491B-A16F-1BEFE1CD84DC}" type="presParOf" srcId="{BC025EF3-8250-4C0B-B47C-577AF15030CE}" destId="{C621DF11-A0F5-4D43-9B81-3F2B12D700F6}" srcOrd="0" destOrd="8" presId="urn:microsoft.com/office/officeart/2005/8/layout/list1"/>
    <dgm:cxn modelId="{B59874B9-3FE1-423D-89B4-63452FB24146}" type="presOf" srcId="{A28C3E8F-D85D-46D1-A6A3-FB5FAF2BB39A}" destId="{C621DF11-A0F5-4D43-9B81-3F2B12D700F6}" srcOrd="0" destOrd="0" presId="urn:microsoft.com/office/officeart/2005/8/layout/list1"/>
    <dgm:cxn modelId="{3623CC49-E86A-4CAD-87E3-CE176C82454E}" type="presParOf" srcId="{BC025EF3-8250-4C0B-B47C-577AF15030CE}" destId="{87E6350B-AA9F-4374-A90A-F0D4DDB30293}" srcOrd="1" destOrd="8" presId="urn:microsoft.com/office/officeart/2005/8/layout/list1"/>
    <dgm:cxn modelId="{C2A7E953-EEE0-4018-834C-3353E5E30541}" type="presOf" srcId="{A28C3E8F-D85D-46D1-A6A3-FB5FAF2BB39A}" destId="{87E6350B-AA9F-4374-A90A-F0D4DDB30293}" srcOrd="0" destOrd="0" presId="urn:microsoft.com/office/officeart/2005/8/layout/list1"/>
    <dgm:cxn modelId="{C3C6E973-3039-4B27-B0CF-E6C1A0016C22}" type="presParOf" srcId="{ACC2AE7E-59B9-49A0-BAB4-22D68AC176E7}" destId="{BFDDC46B-D2D6-4F22-B2B2-08457F1A28D3}" srcOrd="9" destOrd="0" presId="urn:microsoft.com/office/officeart/2005/8/layout/list1"/>
    <dgm:cxn modelId="{17DB37DE-4725-4FDB-82B1-E6E0452DB779}" type="presParOf" srcId="{ACC2AE7E-59B9-49A0-BAB4-22D68AC176E7}" destId="{3F980722-34FD-4A1F-B474-E9F8C5B4DD29}" srcOrd="10" destOrd="0" presId="urn:microsoft.com/office/officeart/2005/8/layout/list1"/>
    <dgm:cxn modelId="{5D513ED5-BCBD-49E2-8DC6-B5B816817A5F}" type="presParOf" srcId="{ACC2AE7E-59B9-49A0-BAB4-22D68AC176E7}" destId="{8D3B3D27-C574-4E85-BC78-E99F417FEEDB}" srcOrd="11" destOrd="0" presId="urn:microsoft.com/office/officeart/2005/8/layout/list1"/>
    <dgm:cxn modelId="{66631081-A883-43F9-9876-DFFAC63C7907}" type="presParOf" srcId="{ACC2AE7E-59B9-49A0-BAB4-22D68AC176E7}" destId="{3A9CAEF6-FFDF-430A-A005-8728B4BFCD0C}" srcOrd="12" destOrd="0" presId="urn:microsoft.com/office/officeart/2005/8/layout/list1"/>
    <dgm:cxn modelId="{65867219-BB23-462E-A7CA-36E14ABC017D}" type="presParOf" srcId="{3A9CAEF6-FFDF-430A-A005-8728B4BFCD0C}" destId="{818CC7FD-FD66-432F-A406-41DC7CAE93F0}" srcOrd="0" destOrd="12" presId="urn:microsoft.com/office/officeart/2005/8/layout/list1"/>
    <dgm:cxn modelId="{C275E869-7962-44DD-AE06-1A05511C069F}" type="presOf" srcId="{4164C1CD-1FEB-4FAE-BCA7-B2F901F12CD8}" destId="{818CC7FD-FD66-432F-A406-41DC7CAE93F0}" srcOrd="0" destOrd="0" presId="urn:microsoft.com/office/officeart/2005/8/layout/list1"/>
    <dgm:cxn modelId="{0B18CE31-12EE-4BD8-A379-BFB1308FA26A}" type="presParOf" srcId="{3A9CAEF6-FFDF-430A-A005-8728B4BFCD0C}" destId="{86F01D77-AF58-4F11-B068-07FCCCA28177}" srcOrd="1" destOrd="12" presId="urn:microsoft.com/office/officeart/2005/8/layout/list1"/>
    <dgm:cxn modelId="{757A16CD-9518-4D94-917A-532C4DFBFEFC}" type="presOf" srcId="{4164C1CD-1FEB-4FAE-BCA7-B2F901F12CD8}" destId="{86F01D77-AF58-4F11-B068-07FCCCA28177}" srcOrd="0" destOrd="0" presId="urn:microsoft.com/office/officeart/2005/8/layout/list1"/>
    <dgm:cxn modelId="{40968F07-AC43-4848-A6A9-F382FD3CC3D7}" type="presParOf" srcId="{ACC2AE7E-59B9-49A0-BAB4-22D68AC176E7}" destId="{2447C150-AF8D-41C9-BB4C-E4FA97EE4298}" srcOrd="13" destOrd="0" presId="urn:microsoft.com/office/officeart/2005/8/layout/list1"/>
    <dgm:cxn modelId="{71844FFA-1AB1-43AD-80BD-3602216CF1A7}" type="presParOf" srcId="{ACC2AE7E-59B9-49A0-BAB4-22D68AC176E7}" destId="{B428B3ED-E28C-4C28-8B71-AD1709E71E95}" srcOrd="14" destOrd="0" presId="urn:microsoft.com/office/officeart/2005/8/layout/list1"/>
    <dgm:cxn modelId="{B19B979C-2904-4C91-B770-610F87705AE0}" type="presParOf" srcId="{ACC2AE7E-59B9-49A0-BAB4-22D68AC176E7}" destId="{D4FCE144-AE56-44CF-B4EC-B3819FCC324F}" srcOrd="15" destOrd="0" presId="urn:microsoft.com/office/officeart/2005/8/layout/list1"/>
    <dgm:cxn modelId="{3FC3501F-5979-4742-9A6D-110273966C8D}" type="presParOf" srcId="{ACC2AE7E-59B9-49A0-BAB4-22D68AC176E7}" destId="{79F8EEA0-EE80-45AA-9EE1-BCF3F8EB1294}" srcOrd="16" destOrd="0" presId="urn:microsoft.com/office/officeart/2005/8/layout/list1"/>
    <dgm:cxn modelId="{5D5F969E-110D-4EA5-96B0-E8557F5B80C5}" type="presParOf" srcId="{79F8EEA0-EE80-45AA-9EE1-BCF3F8EB1294}" destId="{3EE58CF2-A797-44C9-A559-CA7749BDFEDA}" srcOrd="0" destOrd="16" presId="urn:microsoft.com/office/officeart/2005/8/layout/list1"/>
    <dgm:cxn modelId="{3ED9FE82-66B0-4ED3-A020-B0EB864C9E60}" type="presOf" srcId="{225B27C5-54C0-43AE-816E-7B92CA9DABB0}" destId="{3EE58CF2-A797-44C9-A559-CA7749BDFEDA}" srcOrd="0" destOrd="0" presId="urn:microsoft.com/office/officeart/2005/8/layout/list1"/>
    <dgm:cxn modelId="{5995EAC7-43BB-416E-87F8-0E55C168B4A1}" type="presParOf" srcId="{79F8EEA0-EE80-45AA-9EE1-BCF3F8EB1294}" destId="{D3E18E89-E900-482D-AA27-1F32F222277F}" srcOrd="1" destOrd="16" presId="urn:microsoft.com/office/officeart/2005/8/layout/list1"/>
    <dgm:cxn modelId="{7873C3B8-AD1A-435F-8B3A-0E382A85BEC3}" type="presOf" srcId="{225B27C5-54C0-43AE-816E-7B92CA9DABB0}" destId="{D3E18E89-E900-482D-AA27-1F32F222277F}" srcOrd="0" destOrd="0" presId="urn:microsoft.com/office/officeart/2005/8/layout/list1"/>
    <dgm:cxn modelId="{7ECC2EA3-5152-44B2-B723-10A851DC0D4B}" type="presParOf" srcId="{ACC2AE7E-59B9-49A0-BAB4-22D68AC176E7}" destId="{F2C78EE9-2F2D-468B-B6D7-D92DDBE51D6A}" srcOrd="17" destOrd="0" presId="urn:microsoft.com/office/officeart/2005/8/layout/list1"/>
    <dgm:cxn modelId="{DC4250AE-05DC-4869-B1E8-7F32EB621131}" type="presParOf" srcId="{ACC2AE7E-59B9-49A0-BAB4-22D68AC176E7}" destId="{754144EF-9FCF-4C3F-9B4B-F39D8BC3D36C}" srcOrd="18" destOrd="0" presId="urn:microsoft.com/office/officeart/2005/8/layout/list1"/>
    <dgm:cxn modelId="{C7AA7B15-D2FA-4B99-9737-8EA84E017BA0}" type="presParOf" srcId="{ACC2AE7E-59B9-49A0-BAB4-22D68AC176E7}" destId="{E97D6264-B370-4AF8-9488-04DDBDC32578}" srcOrd="19" destOrd="0" presId="urn:microsoft.com/office/officeart/2005/8/layout/list1"/>
    <dgm:cxn modelId="{EF4A040E-EDB2-4606-8541-C52B52DDC375}" type="presParOf" srcId="{ACC2AE7E-59B9-49A0-BAB4-22D68AC176E7}" destId="{3F8FD878-6978-49B2-9BEB-902A744F709C}" srcOrd="20" destOrd="0" presId="urn:microsoft.com/office/officeart/2005/8/layout/list1"/>
    <dgm:cxn modelId="{7B35627C-6865-4048-88F1-EEFE54C18BD7}" type="presParOf" srcId="{3F8FD878-6978-49B2-9BEB-902A744F709C}" destId="{63DBE3FB-18CD-4B23-BA04-C9D08C354A25}" srcOrd="0" destOrd="20" presId="urn:microsoft.com/office/officeart/2005/8/layout/list1"/>
    <dgm:cxn modelId="{2A2388D2-CDA7-4DAB-A2E4-354017A07AEB}" type="presOf" srcId="{9E9C506E-9146-4F0E-BDD0-980A962ADF19}" destId="{63DBE3FB-18CD-4B23-BA04-C9D08C354A25}" srcOrd="0" destOrd="0" presId="urn:microsoft.com/office/officeart/2005/8/layout/list1"/>
    <dgm:cxn modelId="{8FCC430C-9C6F-47DD-89F7-244B1D2715A1}" type="presParOf" srcId="{3F8FD878-6978-49B2-9BEB-902A744F709C}" destId="{994033CF-5AC8-46C3-A350-1F81D21AE10E}" srcOrd="1" destOrd="20" presId="urn:microsoft.com/office/officeart/2005/8/layout/list1"/>
    <dgm:cxn modelId="{8309BE69-BDE8-4DA8-9556-189E04EF9EC2}" type="presOf" srcId="{9E9C506E-9146-4F0E-BDD0-980A962ADF19}" destId="{994033CF-5AC8-46C3-A350-1F81D21AE10E}" srcOrd="0" destOrd="0" presId="urn:microsoft.com/office/officeart/2005/8/layout/list1"/>
    <dgm:cxn modelId="{A6CB29B3-DFDF-41DB-8975-AC3EE16330E5}" type="presParOf" srcId="{ACC2AE7E-59B9-49A0-BAB4-22D68AC176E7}" destId="{FDED99E4-854F-45F6-A51F-137242BBE02E}" srcOrd="21" destOrd="0" presId="urn:microsoft.com/office/officeart/2005/8/layout/list1"/>
    <dgm:cxn modelId="{5953EE7C-87E4-45C1-8057-D47839949C0F}" type="presParOf" srcId="{ACC2AE7E-59B9-49A0-BAB4-22D68AC176E7}" destId="{48583289-8BB4-4AA7-8934-004D521823A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.7 </a:t>
          </a:r>
          <a:r>
            <a:rPr lang="zh-CN" altLang="en-US" dirty="0"/>
            <a:t>词性分布分析</a:t>
          </a:r>
          <a:r>
            <a:rPr lang="zh-CN" dirty="0"/>
            <a:t/>
          </a:r>
          <a:endParaRPr lang="zh-CN" dirty="0"/>
        </a:p>
      </dgm:t>
    </dgm:pt>
    <dgm:pt modelId="{C9974E75-C5BA-4AF8-9D14-7E6DB268B9AF}" cxnId="{EE01A9CA-F13F-4B2E-B93D-257DFAB5E49F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EE01A9CA-F13F-4B2E-B93D-257DFAB5E49F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.8 </a:t>
          </a:r>
          <a:r>
            <a:rPr lang="zh-CN" altLang="en-US" dirty="0"/>
            <a:t>高频词分析</a:t>
          </a:r>
          <a:r>
            <a:rPr lang="zh-CN" dirty="0"/>
            <a:t/>
          </a:r>
          <a:endParaRPr lang="zh-CN" dirty="0"/>
        </a:p>
      </dgm:t>
    </dgm:pt>
    <dgm:pt modelId="{7DE52E51-8CAB-45CC-98CF-C0B0F0BA2BEC}" cxnId="{EFBEAA18-B51E-45F8-ADFF-C2839DD39D89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EFBEAA18-B51E-45F8-ADFF-C2839DD39D89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.9 </a:t>
          </a:r>
          <a:r>
            <a:rPr lang="zh-CN" altLang="en-US" dirty="0"/>
            <a:t>词频统计</a:t>
          </a:r>
          <a:r>
            <a:rPr lang="zh-CN" dirty="0"/>
            <a:t/>
          </a:r>
          <a:endParaRPr lang="zh-CN" dirty="0"/>
        </a:p>
      </dgm:t>
    </dgm:pt>
    <dgm:pt modelId="{2F9F47C1-5388-40C2-9DAB-1579AD182756}" cxnId="{79731CBE-0C6E-4D2B-90FA-11F0C5FE49D2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79731CBE-0C6E-4D2B-90FA-11F0C5FE49D2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.10 </a:t>
          </a:r>
          <a:r>
            <a:rPr lang="zh-CN" altLang="en-US" dirty="0"/>
            <a:t>关键词分析</a:t>
          </a:r>
          <a:r>
            <a:rPr lang="zh-CN" dirty="0"/>
            <a:t/>
          </a:r>
          <a:endParaRPr lang="zh-CN" dirty="0"/>
        </a:p>
      </dgm:t>
    </dgm:pt>
    <dgm:pt modelId="{BBEC2C39-4DA0-4760-9652-2CF72F8B720D}" cxnId="{0DF97E60-F79A-4102-A1B8-A88DD5110452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0DF97E60-F79A-4102-A1B8-A88DD5110452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4</a:t>
          </a:r>
          <a:r>
            <a:rPr lang="en-US" dirty="0"/>
            <a:t>.11 </a:t>
          </a:r>
          <a:r>
            <a:rPr lang="zh-CN" altLang="en-US" dirty="0"/>
            <a:t>生成词云</a:t>
          </a:r>
          <a:r>
            <a:rPr lang="zh-CN" dirty="0"/>
            <a:t/>
          </a:r>
          <a:endParaRPr lang="zh-CN" dirty="0"/>
        </a:p>
      </dgm:t>
    </dgm:pt>
    <dgm:pt modelId="{9E278C2F-7178-473F-865E-E1BBAD24F96B}" cxnId="{82816BD0-A6DF-42B3-92C5-D5959C2F350D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82816BD0-A6DF-42B3-92C5-D5959C2F350D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Cnt="0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 custLinFactNeighborX="326" custLinFactNeighborY="-34115">
        <dgm:presLayoutVars>
          <dgm:bulletEnabled val="1"/>
        </dgm:presLayoutVars>
      </dgm:prSet>
      <dgm:spPr/>
    </dgm:pt>
  </dgm:ptLst>
  <dgm:cxnLst>
    <dgm:cxn modelId="{EE01A9CA-F13F-4B2E-B93D-257DFAB5E49F}" srcId="{2D3DEDF0-B9A1-4CD2-BA88-CA716FC4420C}" destId="{4A6CFA20-D504-4C11-9666-95A21ED3E06C}" srcOrd="0" destOrd="0" parTransId="{C9974E75-C5BA-4AF8-9D14-7E6DB268B9AF}" sibTransId="{535AB587-A692-43E5-9615-766AE847F8A5}"/>
    <dgm:cxn modelId="{EFBEAA18-B51E-45F8-ADFF-C2839DD39D89}" srcId="{2D3DEDF0-B9A1-4CD2-BA88-CA716FC4420C}" destId="{07FD02D3-E7E6-438A-89AC-27845D67F8AB}" srcOrd="1" destOrd="0" parTransId="{7DE52E51-8CAB-45CC-98CF-C0B0F0BA2BEC}" sibTransId="{947AA9B5-348C-49D4-8596-840AF5DDE9BB}"/>
    <dgm:cxn modelId="{79731CBE-0C6E-4D2B-90FA-11F0C5FE49D2}" srcId="{2D3DEDF0-B9A1-4CD2-BA88-CA716FC4420C}" destId="{A28C3E8F-D85D-46D1-A6A3-FB5FAF2BB39A}" srcOrd="2" destOrd="0" parTransId="{2F9F47C1-5388-40C2-9DAB-1579AD182756}" sibTransId="{2B9AB75B-3C49-4AA8-BFE1-7CF35008B916}"/>
    <dgm:cxn modelId="{0DF97E60-F79A-4102-A1B8-A88DD5110452}" srcId="{2D3DEDF0-B9A1-4CD2-BA88-CA716FC4420C}" destId="{4164C1CD-1FEB-4FAE-BCA7-B2F901F12CD8}" srcOrd="3" destOrd="0" parTransId="{BBEC2C39-4DA0-4760-9652-2CF72F8B720D}" sibTransId="{BA0E16FC-83B3-431A-9ADB-0130A23E20FD}"/>
    <dgm:cxn modelId="{82816BD0-A6DF-42B3-92C5-D5959C2F350D}" srcId="{2D3DEDF0-B9A1-4CD2-BA88-CA716FC4420C}" destId="{225B27C5-54C0-43AE-816E-7B92CA9DABB0}" srcOrd="4" destOrd="0" parTransId="{9E278C2F-7178-473F-865E-E1BBAD24F96B}" sibTransId="{C65CA052-16C8-43E3-B1DC-67C97180D97C}"/>
    <dgm:cxn modelId="{405B6CC2-5F2F-4342-A403-371E9D375E08}" type="presOf" srcId="{2D3DEDF0-B9A1-4CD2-BA88-CA716FC4420C}" destId="{ACC2AE7E-59B9-49A0-BAB4-22D68AC176E7}" srcOrd="0" destOrd="0" presId="urn:microsoft.com/office/officeart/2005/8/layout/list1"/>
    <dgm:cxn modelId="{A17CBD0B-B784-475C-A998-77F84E836293}" type="presParOf" srcId="{ACC2AE7E-59B9-49A0-BAB4-22D68AC176E7}" destId="{7AEB1288-B212-47FC-96D6-40294FD2E307}" srcOrd="0" destOrd="0" presId="urn:microsoft.com/office/officeart/2005/8/layout/list1"/>
    <dgm:cxn modelId="{667F0907-325C-45FA-A264-85F50CEA5B0A}" type="presParOf" srcId="{7AEB1288-B212-47FC-96D6-40294FD2E307}" destId="{99D3529F-CE9E-430A-A33C-F4EF72985A46}" srcOrd="0" destOrd="0" presId="urn:microsoft.com/office/officeart/2005/8/layout/list1"/>
    <dgm:cxn modelId="{E440565E-6DD3-4D8C-B59F-F63C623F7020}" type="presOf" srcId="{4A6CFA20-D504-4C11-9666-95A21ED3E06C}" destId="{99D3529F-CE9E-430A-A33C-F4EF72985A46}" srcOrd="0" destOrd="0" presId="urn:microsoft.com/office/officeart/2005/8/layout/list1"/>
    <dgm:cxn modelId="{A366291D-1FCB-47BC-9A4B-71751147CDD3}" type="presParOf" srcId="{7AEB1288-B212-47FC-96D6-40294FD2E307}" destId="{FFD53BA8-45B8-48D7-839D-F63881906C2D}" srcOrd="1" destOrd="0" presId="urn:microsoft.com/office/officeart/2005/8/layout/list1"/>
    <dgm:cxn modelId="{4F556E8C-A6EB-4892-BE62-890F032C1B0E}" type="presOf" srcId="{4A6CFA20-D504-4C11-9666-95A21ED3E06C}" destId="{FFD53BA8-45B8-48D7-839D-F63881906C2D}" srcOrd="0" destOrd="0" presId="urn:microsoft.com/office/officeart/2005/8/layout/list1"/>
    <dgm:cxn modelId="{95FDB68E-0500-4686-9869-FE986FB82A91}" type="presParOf" srcId="{ACC2AE7E-59B9-49A0-BAB4-22D68AC176E7}" destId="{C0D297E7-F1B3-4D5E-9183-8D7DE7303441}" srcOrd="1" destOrd="0" presId="urn:microsoft.com/office/officeart/2005/8/layout/list1"/>
    <dgm:cxn modelId="{0E7A2F28-564E-4C7D-9225-7E6B66CCB507}" type="presParOf" srcId="{ACC2AE7E-59B9-49A0-BAB4-22D68AC176E7}" destId="{BF82169F-36AF-4359-9BAE-4965A5F38BD5}" srcOrd="2" destOrd="0" presId="urn:microsoft.com/office/officeart/2005/8/layout/list1"/>
    <dgm:cxn modelId="{DE68B13A-94F8-4D04-B619-58FE018D2ED0}" type="presParOf" srcId="{ACC2AE7E-59B9-49A0-BAB4-22D68AC176E7}" destId="{97EC761C-8953-48D7-AFE6-4E1B2DC860A0}" srcOrd="3" destOrd="0" presId="urn:microsoft.com/office/officeart/2005/8/layout/list1"/>
    <dgm:cxn modelId="{04C6930A-929E-4562-A7B7-8B02537822C5}" type="presParOf" srcId="{ACC2AE7E-59B9-49A0-BAB4-22D68AC176E7}" destId="{2A1250AA-1043-4D27-91C6-DB5939E35C6B}" srcOrd="4" destOrd="0" presId="urn:microsoft.com/office/officeart/2005/8/layout/list1"/>
    <dgm:cxn modelId="{A47E2A37-6FA2-4DD2-A5D0-0AA52B0C7C6F}" type="presParOf" srcId="{2A1250AA-1043-4D27-91C6-DB5939E35C6B}" destId="{FFA56F0A-30CA-43F2-94BD-773A675BA6FB}" srcOrd="0" destOrd="4" presId="urn:microsoft.com/office/officeart/2005/8/layout/list1"/>
    <dgm:cxn modelId="{7386D2F9-4184-46D9-8324-3EF3D3868AE3}" type="presOf" srcId="{07FD02D3-E7E6-438A-89AC-27845D67F8AB}" destId="{FFA56F0A-30CA-43F2-94BD-773A675BA6FB}" srcOrd="0" destOrd="0" presId="urn:microsoft.com/office/officeart/2005/8/layout/list1"/>
    <dgm:cxn modelId="{6F37D604-9DFC-4666-BF7D-96D0B58C2502}" type="presParOf" srcId="{2A1250AA-1043-4D27-91C6-DB5939E35C6B}" destId="{F0E83ED0-3189-4ABA-A665-B109CE1D0191}" srcOrd="1" destOrd="4" presId="urn:microsoft.com/office/officeart/2005/8/layout/list1"/>
    <dgm:cxn modelId="{6B5B6520-4777-4547-98FE-7DC9CDB4FE70}" type="presOf" srcId="{07FD02D3-E7E6-438A-89AC-27845D67F8AB}" destId="{F0E83ED0-3189-4ABA-A665-B109CE1D0191}" srcOrd="0" destOrd="0" presId="urn:microsoft.com/office/officeart/2005/8/layout/list1"/>
    <dgm:cxn modelId="{A97EAA48-B21C-49A7-8F8B-DC90042EB53F}" type="presParOf" srcId="{ACC2AE7E-59B9-49A0-BAB4-22D68AC176E7}" destId="{ECE4EB38-14AE-459E-B6E4-1217F86B32D5}" srcOrd="5" destOrd="0" presId="urn:microsoft.com/office/officeart/2005/8/layout/list1"/>
    <dgm:cxn modelId="{9378AA7D-F13C-42EF-93C9-2BFA664047E1}" type="presParOf" srcId="{ACC2AE7E-59B9-49A0-BAB4-22D68AC176E7}" destId="{AD17FCC9-9640-4BB4-87DF-C676D0600FF9}" srcOrd="6" destOrd="0" presId="urn:microsoft.com/office/officeart/2005/8/layout/list1"/>
    <dgm:cxn modelId="{8491A92C-4A2D-44D2-A1AE-38438D7AAF17}" type="presParOf" srcId="{ACC2AE7E-59B9-49A0-BAB4-22D68AC176E7}" destId="{4DF959AC-5D69-47E5-B406-4D2C3851BBA8}" srcOrd="7" destOrd="0" presId="urn:microsoft.com/office/officeart/2005/8/layout/list1"/>
    <dgm:cxn modelId="{25AA0086-E58D-4748-8823-F97624E516B2}" type="presParOf" srcId="{ACC2AE7E-59B9-49A0-BAB4-22D68AC176E7}" destId="{BC025EF3-8250-4C0B-B47C-577AF15030CE}" srcOrd="8" destOrd="0" presId="urn:microsoft.com/office/officeart/2005/8/layout/list1"/>
    <dgm:cxn modelId="{96B55177-4139-4C63-9E29-4EC09B85B2A6}" type="presParOf" srcId="{BC025EF3-8250-4C0B-B47C-577AF15030CE}" destId="{C621DF11-A0F5-4D43-9B81-3F2B12D700F6}" srcOrd="0" destOrd="8" presId="urn:microsoft.com/office/officeart/2005/8/layout/list1"/>
    <dgm:cxn modelId="{4CAA8FDD-6840-4658-8060-C8E1E706EB9C}" type="presOf" srcId="{A28C3E8F-D85D-46D1-A6A3-FB5FAF2BB39A}" destId="{C621DF11-A0F5-4D43-9B81-3F2B12D700F6}" srcOrd="0" destOrd="0" presId="urn:microsoft.com/office/officeart/2005/8/layout/list1"/>
    <dgm:cxn modelId="{A4AB1F1D-71D7-403C-AEEE-EAC1706BDDB1}" type="presParOf" srcId="{BC025EF3-8250-4C0B-B47C-577AF15030CE}" destId="{87E6350B-AA9F-4374-A90A-F0D4DDB30293}" srcOrd="1" destOrd="8" presId="urn:microsoft.com/office/officeart/2005/8/layout/list1"/>
    <dgm:cxn modelId="{D22E5BD7-FE7D-4528-AE43-3B2284B5D5F9}" type="presOf" srcId="{A28C3E8F-D85D-46D1-A6A3-FB5FAF2BB39A}" destId="{87E6350B-AA9F-4374-A90A-F0D4DDB30293}" srcOrd="0" destOrd="0" presId="urn:microsoft.com/office/officeart/2005/8/layout/list1"/>
    <dgm:cxn modelId="{1291BF2B-8A45-4335-BA4D-5494DE4A4469}" type="presParOf" srcId="{ACC2AE7E-59B9-49A0-BAB4-22D68AC176E7}" destId="{BFDDC46B-D2D6-4F22-B2B2-08457F1A28D3}" srcOrd="9" destOrd="0" presId="urn:microsoft.com/office/officeart/2005/8/layout/list1"/>
    <dgm:cxn modelId="{A381B3F4-FA38-42AA-86FF-12E71BF2D012}" type="presParOf" srcId="{ACC2AE7E-59B9-49A0-BAB4-22D68AC176E7}" destId="{3F980722-34FD-4A1F-B474-E9F8C5B4DD29}" srcOrd="10" destOrd="0" presId="urn:microsoft.com/office/officeart/2005/8/layout/list1"/>
    <dgm:cxn modelId="{C5CC6644-E878-407A-B967-41F7A3CD4E8A}" type="presParOf" srcId="{ACC2AE7E-59B9-49A0-BAB4-22D68AC176E7}" destId="{8D3B3D27-C574-4E85-BC78-E99F417FEEDB}" srcOrd="11" destOrd="0" presId="urn:microsoft.com/office/officeart/2005/8/layout/list1"/>
    <dgm:cxn modelId="{1D8A2E5C-D0A9-48F6-BA2B-B06BCD303F94}" type="presParOf" srcId="{ACC2AE7E-59B9-49A0-BAB4-22D68AC176E7}" destId="{3A9CAEF6-FFDF-430A-A005-8728B4BFCD0C}" srcOrd="12" destOrd="0" presId="urn:microsoft.com/office/officeart/2005/8/layout/list1"/>
    <dgm:cxn modelId="{A39CE46E-1C68-4C45-A5F8-5F2683AA95D6}" type="presParOf" srcId="{3A9CAEF6-FFDF-430A-A005-8728B4BFCD0C}" destId="{818CC7FD-FD66-432F-A406-41DC7CAE93F0}" srcOrd="0" destOrd="12" presId="urn:microsoft.com/office/officeart/2005/8/layout/list1"/>
    <dgm:cxn modelId="{02E457BA-61D9-44D1-8FD0-CBF148D7E1B3}" type="presOf" srcId="{4164C1CD-1FEB-4FAE-BCA7-B2F901F12CD8}" destId="{818CC7FD-FD66-432F-A406-41DC7CAE93F0}" srcOrd="0" destOrd="0" presId="urn:microsoft.com/office/officeart/2005/8/layout/list1"/>
    <dgm:cxn modelId="{9574A5C7-3228-4BC4-B3DA-DE90398CDF4E}" type="presParOf" srcId="{3A9CAEF6-FFDF-430A-A005-8728B4BFCD0C}" destId="{86F01D77-AF58-4F11-B068-07FCCCA28177}" srcOrd="1" destOrd="12" presId="urn:microsoft.com/office/officeart/2005/8/layout/list1"/>
    <dgm:cxn modelId="{D8A059B8-1DD8-4AFA-80A3-65A28D028F87}" type="presOf" srcId="{4164C1CD-1FEB-4FAE-BCA7-B2F901F12CD8}" destId="{86F01D77-AF58-4F11-B068-07FCCCA28177}" srcOrd="0" destOrd="0" presId="urn:microsoft.com/office/officeart/2005/8/layout/list1"/>
    <dgm:cxn modelId="{4B56F806-ACF3-474C-A956-35709EB04368}" type="presParOf" srcId="{ACC2AE7E-59B9-49A0-BAB4-22D68AC176E7}" destId="{2447C150-AF8D-41C9-BB4C-E4FA97EE4298}" srcOrd="13" destOrd="0" presId="urn:microsoft.com/office/officeart/2005/8/layout/list1"/>
    <dgm:cxn modelId="{2D19B3A4-DEA4-4FDA-A1F5-A67241067CD9}" type="presParOf" srcId="{ACC2AE7E-59B9-49A0-BAB4-22D68AC176E7}" destId="{B428B3ED-E28C-4C28-8B71-AD1709E71E95}" srcOrd="14" destOrd="0" presId="urn:microsoft.com/office/officeart/2005/8/layout/list1"/>
    <dgm:cxn modelId="{C2F74E95-8A08-4EC9-BC10-12ADBC34A487}" type="presParOf" srcId="{ACC2AE7E-59B9-49A0-BAB4-22D68AC176E7}" destId="{D4FCE144-AE56-44CF-B4EC-B3819FCC324F}" srcOrd="15" destOrd="0" presId="urn:microsoft.com/office/officeart/2005/8/layout/list1"/>
    <dgm:cxn modelId="{AEDA35F1-5977-451D-A754-68B87792F8ED}" type="presParOf" srcId="{ACC2AE7E-59B9-49A0-BAB4-22D68AC176E7}" destId="{79F8EEA0-EE80-45AA-9EE1-BCF3F8EB1294}" srcOrd="16" destOrd="0" presId="urn:microsoft.com/office/officeart/2005/8/layout/list1"/>
    <dgm:cxn modelId="{5B05CADA-C646-479D-82E1-FA5FC477F623}" type="presParOf" srcId="{79F8EEA0-EE80-45AA-9EE1-BCF3F8EB1294}" destId="{3EE58CF2-A797-44C9-A559-CA7749BDFEDA}" srcOrd="0" destOrd="16" presId="urn:microsoft.com/office/officeart/2005/8/layout/list1"/>
    <dgm:cxn modelId="{19B32E68-78C8-4FFA-ABC9-B9445AEF077D}" type="presOf" srcId="{225B27C5-54C0-43AE-816E-7B92CA9DABB0}" destId="{3EE58CF2-A797-44C9-A559-CA7749BDFEDA}" srcOrd="0" destOrd="0" presId="urn:microsoft.com/office/officeart/2005/8/layout/list1"/>
    <dgm:cxn modelId="{597E5D3D-419B-4308-8885-757AEDA695F6}" type="presParOf" srcId="{79F8EEA0-EE80-45AA-9EE1-BCF3F8EB1294}" destId="{D3E18E89-E900-482D-AA27-1F32F222277F}" srcOrd="1" destOrd="16" presId="urn:microsoft.com/office/officeart/2005/8/layout/list1"/>
    <dgm:cxn modelId="{01015A70-8666-4B46-B92E-FED00363AF27}" type="presOf" srcId="{225B27C5-54C0-43AE-816E-7B92CA9DABB0}" destId="{D3E18E89-E900-482D-AA27-1F32F222277F}" srcOrd="0" destOrd="0" presId="urn:microsoft.com/office/officeart/2005/8/layout/list1"/>
    <dgm:cxn modelId="{BB8F40B4-4C90-412D-B1FA-3B172585F817}" type="presParOf" srcId="{ACC2AE7E-59B9-49A0-BAB4-22D68AC176E7}" destId="{F2C78EE9-2F2D-468B-B6D7-D92DDBE51D6A}" srcOrd="17" destOrd="0" presId="urn:microsoft.com/office/officeart/2005/8/layout/list1"/>
    <dgm:cxn modelId="{3F928AA3-8DF4-4711-8F5B-857165B3F651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41.1 </a:t>
          </a:r>
          <a:r>
            <a:rPr lang="zh-CN" altLang="en-US" sz="1700" kern="1200" dirty="0"/>
            <a:t>自然语言处理的常用包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41.2 </a:t>
          </a:r>
          <a:r>
            <a:rPr lang="zh-CN" altLang="en-US" sz="1700" kern="1200" dirty="0"/>
            <a:t>自然语言处理的包导入及设置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41.3 </a:t>
          </a:r>
          <a:r>
            <a:rPr lang="zh-CN" altLang="en-US" sz="1700" kern="1200" dirty="0"/>
            <a:t>数据读入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41.4 </a:t>
          </a:r>
          <a:r>
            <a:rPr lang="zh-CN" altLang="en-US" sz="1700" kern="1200" dirty="0"/>
            <a:t>分词处理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41.5 </a:t>
          </a:r>
          <a:r>
            <a:rPr lang="zh-CN" altLang="en-US" sz="1700" kern="1200" dirty="0"/>
            <a:t>自定义词汇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48583289-8BB4-4AA7-8934-004D521823AA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033CF-5AC8-46C3-A350-1F81D21AE10E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41.6 </a:t>
          </a:r>
          <a:r>
            <a:rPr lang="zh-CN" altLang="en-US" sz="1700" kern="1200" dirty="0"/>
            <a:t>停用词处理</a:t>
          </a:r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41.7 </a:t>
          </a:r>
          <a:r>
            <a:rPr lang="zh-CN" altLang="en-US" sz="2000" kern="1200" dirty="0"/>
            <a:t>词性分布分析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41.8 </a:t>
          </a:r>
          <a:r>
            <a:rPr lang="zh-CN" altLang="en-US" sz="2000" kern="1200" dirty="0"/>
            <a:t>高频词分析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41.9 </a:t>
          </a:r>
          <a:r>
            <a:rPr lang="zh-CN" altLang="en-US" sz="2000" kern="1200" dirty="0"/>
            <a:t>词频统计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41.10 </a:t>
          </a:r>
          <a:r>
            <a:rPr lang="zh-CN" altLang="en-US" sz="2000" kern="1200" dirty="0"/>
            <a:t>关键词分析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892430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41.11 </a:t>
          </a:r>
          <a:r>
            <a:rPr lang="zh-CN" altLang="en-US" sz="2000" kern="1200" dirty="0"/>
            <a:t>生成词云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microsoft.com/office/2007/relationships/hdphoto" Target="../media/image19.wdp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microsoft.com/office/2007/relationships/hdphoto" Target="../media/image21.wdp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microsoft.com/office/2007/relationships/hdphoto" Target="../media/image26.wdp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29271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44.5 </a:t>
            </a:r>
            <a:r>
              <a:rPr lang="zh-CN" altLang="en-US" dirty="0"/>
              <a:t>自定义词汇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7368" y="1456291"/>
            <a:ext cx="9793089" cy="4132950"/>
            <a:chOff x="711902" y="1940537"/>
            <a:chExt cx="9993765" cy="562783"/>
          </a:xfrm>
        </p:grpSpPr>
        <p:sp>
          <p:nvSpPr>
            <p:cNvPr id="11" name="文本框 6"/>
            <p:cNvSpPr txBox="1"/>
            <p:nvPr/>
          </p:nvSpPr>
          <p:spPr>
            <a:xfrm>
              <a:off x="711902" y="1959994"/>
              <a:ext cx="1016209" cy="62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940537"/>
              <a:ext cx="8830589" cy="56278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words = []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year=2017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[]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year_words.extend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pynlpir.segment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text,pos_names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='parent',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pos_english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=False))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j in range(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ls_year_words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=list(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[j])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ls_year_words.append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(year)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words.append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ls_year_words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words[2:13]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44.5 </a:t>
            </a:r>
            <a:r>
              <a:rPr lang="zh-CN" altLang="en-US" dirty="0"/>
              <a:t>自定义词汇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sp>
        <p:nvSpPr>
          <p:cNvPr id="9" name="文本框 12"/>
          <p:cNvSpPr txBox="1"/>
          <p:nvPr/>
        </p:nvSpPr>
        <p:spPr>
          <a:xfrm>
            <a:off x="678017" y="18825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7528" y="1653330"/>
            <a:ext cx="7992211" cy="43679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/>
              <a:t>44.5 </a:t>
            </a:r>
            <a:r>
              <a:rPr lang="zh-CN" altLang="en-US" dirty="0"/>
              <a:t>自定义词汇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7368" y="980728"/>
            <a:ext cx="9649074" cy="864099"/>
            <a:chOff x="711902" y="1877672"/>
            <a:chExt cx="9846799" cy="98053"/>
          </a:xfrm>
        </p:grpSpPr>
        <p:sp>
          <p:nvSpPr>
            <p:cNvPr id="11" name="文本框 6"/>
            <p:cNvSpPr txBox="1"/>
            <p:nvPr/>
          </p:nvSpPr>
          <p:spPr>
            <a:xfrm>
              <a:off x="711902" y="1877672"/>
              <a:ext cx="1016209" cy="5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877672"/>
              <a:ext cx="8683623" cy="9805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words,columns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=["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","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","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年份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"])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df_words.head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(25)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823335"/>
            <a:ext cx="1944216" cy="4774017"/>
          </a:xfrm>
          <a:prstGeom prst="rect">
            <a:avLst/>
          </a:prstGeom>
        </p:spPr>
      </p:pic>
      <p:sp>
        <p:nvSpPr>
          <p:cNvPr id="14" name="文本框 12"/>
          <p:cNvSpPr txBox="1"/>
          <p:nvPr/>
        </p:nvSpPr>
        <p:spPr>
          <a:xfrm>
            <a:off x="407368" y="267589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/>
              <a:t>44.5 </a:t>
            </a:r>
            <a:r>
              <a:rPr lang="zh-CN" altLang="en-US" dirty="0"/>
              <a:t>自定义词汇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199455" y="2204853"/>
            <a:ext cx="8208913" cy="648076"/>
            <a:chOff x="711902" y="1877672"/>
            <a:chExt cx="8193687" cy="73540"/>
          </a:xfrm>
        </p:grpSpPr>
        <p:sp>
          <p:nvSpPr>
            <p:cNvPr id="11" name="文本框 6"/>
            <p:cNvSpPr txBox="1"/>
            <p:nvPr/>
          </p:nvSpPr>
          <p:spPr>
            <a:xfrm>
              <a:off x="711902" y="18776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877672"/>
              <a:ext cx="7030511" cy="7354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df_words.index.size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1199456" y="40440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826" y="378904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6473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/>
              <a:t>44.6 </a:t>
            </a:r>
            <a:r>
              <a:rPr lang="zh-CN" altLang="en-US" dirty="0"/>
              <a:t>停用词处理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1439" y="1844819"/>
            <a:ext cx="9285808" cy="1656189"/>
            <a:chOff x="989432" y="1820476"/>
            <a:chExt cx="9268585" cy="187935"/>
          </a:xfrm>
        </p:grpSpPr>
        <p:sp>
          <p:nvSpPr>
            <p:cNvPr id="11" name="文本框 6"/>
            <p:cNvSpPr txBox="1"/>
            <p:nvPr/>
          </p:nvSpPr>
          <p:spPr>
            <a:xfrm>
              <a:off x="989432" y="1850986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7515" y="1820476"/>
              <a:ext cx="8180502" cy="18793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 open('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CCTVSpringFestvialGala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\stopwords.txt').read()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[:20]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36529" y="43931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6237" y="4224502"/>
            <a:ext cx="7992211" cy="7166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\n(\n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/>
              <a:t>44.6 </a:t>
            </a:r>
            <a:r>
              <a:rPr lang="zh-CN" altLang="en-US" dirty="0"/>
              <a:t>停用词处理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343471" y="2188389"/>
            <a:ext cx="8712969" cy="2608766"/>
            <a:chOff x="673138" y="1820476"/>
            <a:chExt cx="8696808" cy="296028"/>
          </a:xfrm>
        </p:grpSpPr>
        <p:sp>
          <p:nvSpPr>
            <p:cNvPr id="16" name="文本框 6"/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75079" y="1820476"/>
              <a:ext cx="7494867" cy="29602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i in range(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[0]):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.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[i]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df_words.drop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i,inplace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=True)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pass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/>
              <a:t>44.6 </a:t>
            </a:r>
            <a:r>
              <a:rPr lang="zh-CN" altLang="en-US" dirty="0"/>
              <a:t>停用词处理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68530" y="1700817"/>
            <a:ext cx="9903933" cy="576060"/>
            <a:chOff x="673138" y="1820476"/>
            <a:chExt cx="9885563" cy="65368"/>
          </a:xfrm>
        </p:grpSpPr>
        <p:sp>
          <p:nvSpPr>
            <p:cNvPr id="11" name="文本框 6"/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820476"/>
              <a:ext cx="8683623" cy="65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(15)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327950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348880"/>
            <a:ext cx="2016224" cy="414502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/>
              <a:t>44.6 </a:t>
            </a:r>
            <a:r>
              <a:rPr lang="zh-CN" altLang="en-US" dirty="0"/>
              <a:t>停用词处理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7366" y="2204853"/>
            <a:ext cx="9865097" cy="648076"/>
            <a:chOff x="711902" y="1877672"/>
            <a:chExt cx="9846799" cy="73540"/>
          </a:xfrm>
        </p:grpSpPr>
        <p:sp>
          <p:nvSpPr>
            <p:cNvPr id="11" name="文本框 6"/>
            <p:cNvSpPr txBox="1"/>
            <p:nvPr/>
          </p:nvSpPr>
          <p:spPr>
            <a:xfrm>
              <a:off x="711902" y="18776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877672"/>
              <a:ext cx="8683623" cy="7354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407367" y="40440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4737" y="378904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3976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44.7 </a:t>
            </a:r>
            <a:r>
              <a:rPr lang="zh-CN" altLang="en-US" dirty="0"/>
              <a:t>词性分布分析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68530" y="1484782"/>
            <a:ext cx="9903933" cy="1512166"/>
            <a:chOff x="673138" y="1795962"/>
            <a:chExt cx="9885563" cy="171592"/>
          </a:xfrm>
        </p:grpSpPr>
        <p:sp>
          <p:nvSpPr>
            <p:cNvPr id="11" name="文本框 6"/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795962"/>
              <a:ext cx="8683623" cy="17159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(ascending=False))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zh-CN" altLang="en-US" sz="2400" b="1" dirty="0">
                  <a:solidFill>
                    <a:schemeClr val="tx1"/>
                  </a:solidFill>
                </a:rPr>
                <a:t>    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(10)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327950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100931"/>
            <a:ext cx="1152128" cy="337237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44.7 </a:t>
            </a:r>
            <a:r>
              <a:rPr lang="zh-CN" altLang="en-US" dirty="0"/>
              <a:t>词性分布分析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68530" y="1412768"/>
            <a:ext cx="9975942" cy="1368160"/>
            <a:chOff x="673138" y="1787790"/>
            <a:chExt cx="9957438" cy="155251"/>
          </a:xfrm>
        </p:grpSpPr>
        <p:sp>
          <p:nvSpPr>
            <p:cNvPr id="11" name="文本框 6"/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787790"/>
              <a:ext cx="8755498" cy="15525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df_WordSpeechDistribution.rename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(columns={'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':'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'},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inplace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=True)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327950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859662"/>
            <a:ext cx="1820178" cy="33776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44.</a:t>
            </a:r>
            <a:r>
              <a:rPr lang="zh-CN" altLang="en-US" sz="5400" dirty="0">
                <a:solidFill>
                  <a:srgbClr val="C00000"/>
                </a:solidFill>
              </a:rPr>
              <a:t>自然语言处理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/>
              <a:t>44.7 </a:t>
            </a:r>
            <a:r>
              <a:rPr lang="zh-CN" altLang="en-US" dirty="0"/>
              <a:t>词性分布分析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192036" y="1844825"/>
            <a:ext cx="8936402" cy="1224134"/>
            <a:chOff x="632633" y="1774813"/>
            <a:chExt cx="8919826" cy="138908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79596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774813"/>
              <a:ext cx="7677381" cy="13890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'].sum()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1192036" y="38314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83622" y="3687415"/>
            <a:ext cx="7632858" cy="5262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3965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40" y="3284984"/>
            <a:ext cx="1787868" cy="3240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44.7 </a:t>
            </a:r>
            <a:r>
              <a:rPr lang="zh-CN" altLang="en-US" dirty="0"/>
              <a:t>词性分布分析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04278" y="1412779"/>
            <a:ext cx="8604089" cy="1800202"/>
            <a:chOff x="632633" y="1730247"/>
            <a:chExt cx="9904559" cy="204277"/>
          </a:xfrm>
        </p:grpSpPr>
        <p:sp>
          <p:nvSpPr>
            <p:cNvPr id="16" name="文本框 6"/>
            <p:cNvSpPr txBox="1"/>
            <p:nvPr/>
          </p:nvSpPr>
          <p:spPr>
            <a:xfrm>
              <a:off x="632633" y="1754760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75079" y="1730247"/>
              <a:ext cx="8662113" cy="20427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百分比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 /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'].sum()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(10)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2"/>
          <p:cNvSpPr txBox="1"/>
          <p:nvPr/>
        </p:nvSpPr>
        <p:spPr>
          <a:xfrm>
            <a:off x="772520" y="354339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34" y="3789040"/>
            <a:ext cx="4439270" cy="27492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44.7 </a:t>
            </a:r>
            <a:r>
              <a:rPr lang="zh-CN" altLang="en-US" dirty="0"/>
              <a:t>词性分布分析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27950" y="1340768"/>
            <a:ext cx="10304554" cy="1944244"/>
            <a:chOff x="632633" y="1795962"/>
            <a:chExt cx="10285441" cy="220622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79596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795962"/>
              <a:ext cx="9042996" cy="22062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plt.subplots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figsize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=(7,5))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df_WordSpeechDistribution.iloc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[:10]['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'].plot(kind='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barh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plt.yticks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font,size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=10)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plt.xlabel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font,size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=10)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plt.ylabel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font,size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=10)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('2017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央视春晚主持人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【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主持词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】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词性分布分析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=font)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327949" y="350100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0182" y="3284984"/>
            <a:ext cx="9072322" cy="5336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Text(0.5,1,'2017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央视春晚主持人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词性分布分析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zh-CN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44.8 </a:t>
            </a:r>
            <a:r>
              <a:rPr lang="zh-CN" altLang="en-US" dirty="0"/>
              <a:t>高频词分析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27950" y="1363457"/>
            <a:ext cx="9872506" cy="4009752"/>
            <a:chOff x="632633" y="1797084"/>
            <a:chExt cx="9854194" cy="198150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797084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1803079"/>
              <a:ext cx="8611749" cy="19215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动词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动词计数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名词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名词计数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代词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代词计数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助词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助词计数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副词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副词计数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形容词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形容词计数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df_Top6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(columns=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for i in range(0,12,2):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    df_Top6[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[i]]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df_words.loc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']==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[i]]['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reset_index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()['index']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    df_Top6[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[i+1]]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df_words.loc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']==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[i]]['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reset_index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df_Top6.head(16)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44.8 </a:t>
            </a:r>
            <a:r>
              <a:rPr lang="zh-CN" altLang="en-US" dirty="0"/>
              <a:t>高频词分析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sp>
        <p:nvSpPr>
          <p:cNvPr id="8" name="文本框 12"/>
          <p:cNvSpPr txBox="1"/>
          <p:nvPr/>
        </p:nvSpPr>
        <p:spPr>
          <a:xfrm>
            <a:off x="327949" y="141277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8" y="1380839"/>
            <a:ext cx="6840074" cy="452497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44.9 </a:t>
            </a:r>
            <a:r>
              <a:rPr lang="zh-CN" altLang="en-US" dirty="0"/>
              <a:t>词频统计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52085" y="1700822"/>
            <a:ext cx="8072307" cy="792095"/>
            <a:chOff x="632633" y="1803079"/>
            <a:chExt cx="8057334" cy="39143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803079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18146" y="1803079"/>
              <a:ext cx="6971821" cy="3914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1552083" y="320096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004275"/>
            <a:ext cx="3023654" cy="273620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44.9 </a:t>
            </a:r>
            <a:r>
              <a:rPr lang="zh-CN" altLang="en-US" dirty="0"/>
              <a:t>词频统计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20037" y="1556780"/>
            <a:ext cx="8792387" cy="1500697"/>
            <a:chOff x="632633" y="1789292"/>
            <a:chExt cx="8776078" cy="74160"/>
          </a:xfrm>
        </p:grpSpPr>
        <p:sp>
          <p:nvSpPr>
            <p:cNvPr id="14" name="文本框 6"/>
            <p:cNvSpPr txBox="1"/>
            <p:nvPr/>
          </p:nvSpPr>
          <p:spPr>
            <a:xfrm>
              <a:off x="632633" y="1789292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790021" y="1789293"/>
              <a:ext cx="7618690" cy="7415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df_AnnaulWords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[["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年份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"]].pivot(columns="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年份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 values="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df_AnnaulWords.head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30" y="3284984"/>
            <a:ext cx="2005486" cy="2815041"/>
          </a:xfrm>
          <a:prstGeom prst="rect">
            <a:avLst/>
          </a:prstGeom>
        </p:spPr>
      </p:pic>
      <p:sp>
        <p:nvSpPr>
          <p:cNvPr id="16" name="文本框 12"/>
          <p:cNvSpPr txBox="1"/>
          <p:nvPr/>
        </p:nvSpPr>
        <p:spPr>
          <a:xfrm>
            <a:off x="1120037" y="36154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44.9 </a:t>
            </a:r>
            <a:r>
              <a:rPr lang="zh-CN" altLang="en-US" dirty="0"/>
              <a:t>词频统计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8030" y="1628800"/>
            <a:ext cx="9152426" cy="1080112"/>
            <a:chOff x="632633" y="1803079"/>
            <a:chExt cx="9135449" cy="53376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803079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3768" y="1803079"/>
              <a:ext cx="7834314" cy="533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df_AnnaulWords.fillna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(0,inplace=True)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df_AnnaulWords.head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1048028" y="35137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47" y="3255367"/>
            <a:ext cx="1870403" cy="262190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44.9 </a:t>
            </a:r>
            <a:r>
              <a:rPr lang="zh-CN" altLang="en-US" dirty="0"/>
              <a:t>词频统计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27950" y="1268736"/>
            <a:ext cx="9368450" cy="1368153"/>
            <a:chOff x="632633" y="1803079"/>
            <a:chExt cx="9351072" cy="54088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803079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3768" y="1803079"/>
              <a:ext cx="8049937" cy="5408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(columns=[2017])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[2017]=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df_AnnaulWords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[2017].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reset_index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()["index"]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[1:].head(20)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327948" y="31833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682362"/>
            <a:ext cx="648072" cy="384298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44.10 </a:t>
            </a:r>
            <a:r>
              <a:rPr lang="zh-CN" altLang="en-US" dirty="0"/>
              <a:t>关键词分析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27950" y="1268736"/>
            <a:ext cx="9872506" cy="1368153"/>
            <a:chOff x="632633" y="1803079"/>
            <a:chExt cx="9854193" cy="54088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3768" y="1803079"/>
              <a:ext cx="8553058" cy="5408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df_annual_keywords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(columns=[2017])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df_annual_keywords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[2017]=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pynlpir.get_key_words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 '.join(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[2017].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astype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str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')))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df_annual_keywords.head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(10) 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327948" y="31833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708920"/>
            <a:ext cx="1296144" cy="375736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44.11 </a:t>
            </a:r>
            <a:r>
              <a:rPr lang="zh-CN" altLang="en-US" dirty="0"/>
              <a:t>生成词云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27950" y="1412761"/>
            <a:ext cx="9872506" cy="1296164"/>
            <a:chOff x="632633" y="1803079"/>
            <a:chExt cx="9854193" cy="51242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3768" y="1803079"/>
              <a:ext cx="8553058" cy="5124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wordcloud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WordCloud,ImageColorGenerator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imageio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imread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font_wc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:\Windows\Fonts\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msyhbd.ttc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7950" y="2971804"/>
            <a:ext cx="9872506" cy="889244"/>
            <a:chOff x="632633" y="1803079"/>
            <a:chExt cx="9854193" cy="35155"/>
          </a:xfrm>
        </p:grpSpPr>
        <p:sp>
          <p:nvSpPr>
            <p:cNvPr id="14" name="文本框 6"/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33768" y="1803079"/>
              <a:ext cx="8553058" cy="3515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myText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=' '.join(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.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myText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[:20]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2"/>
          <p:cNvSpPr txBox="1"/>
          <p:nvPr/>
        </p:nvSpPr>
        <p:spPr>
          <a:xfrm>
            <a:off x="327950" y="404745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31503" y="4005059"/>
            <a:ext cx="7632858" cy="5760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 中央电视台 中国 中央电视台 此刻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7132" y="4725118"/>
            <a:ext cx="9872506" cy="1584172"/>
            <a:chOff x="632633" y="1809009"/>
            <a:chExt cx="9854193" cy="62628"/>
          </a:xfrm>
        </p:grpSpPr>
        <p:sp>
          <p:nvSpPr>
            <p:cNvPr id="19" name="文本框 6"/>
            <p:cNvSpPr txBox="1"/>
            <p:nvPr/>
          </p:nvSpPr>
          <p:spPr>
            <a:xfrm>
              <a:off x="632633" y="1811098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33768" y="1809009"/>
              <a:ext cx="8553058" cy="6262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bg_pic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imread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CCTVSpringFestvialGala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/host2.jpg')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wc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WordCloud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font_path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font_wc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, mask=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bg_pic,max_words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=500,max_font_size=200,background_color='white',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colormap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 '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Reds_r',scale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=15.5)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83" y="2745374"/>
            <a:ext cx="2597823" cy="37939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44.11 </a:t>
            </a:r>
            <a:r>
              <a:rPr lang="zh-CN" altLang="en-US" dirty="0"/>
              <a:t>生成词云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01944" y="1356390"/>
            <a:ext cx="8410480" cy="1368179"/>
            <a:chOff x="632633" y="1803079"/>
            <a:chExt cx="8394879" cy="54089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3769" y="1803079"/>
              <a:ext cx="7093743" cy="5408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wc.generate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myText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plt.imshow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wc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plt.axis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('off')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44.11 </a:t>
            </a:r>
            <a:r>
              <a:rPr lang="zh-CN" altLang="en-US" dirty="0"/>
              <a:t>生成词云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52867" y="1845318"/>
            <a:ext cx="9872506" cy="648057"/>
            <a:chOff x="632633" y="1803079"/>
            <a:chExt cx="9854193" cy="25620"/>
          </a:xfrm>
        </p:grpSpPr>
        <p:sp>
          <p:nvSpPr>
            <p:cNvPr id="11" name="文本框 6"/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3768" y="1803079"/>
              <a:ext cx="8553058" cy="2562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wc.to_file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CCTVoutput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/chun.jpg')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2"/>
          <p:cNvSpPr txBox="1"/>
          <p:nvPr/>
        </p:nvSpPr>
        <p:spPr>
          <a:xfrm>
            <a:off x="326935" y="32259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58834" y="3183556"/>
            <a:ext cx="7632858" cy="5262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wordcloud.wordcloud.WordCloud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0x24de27a42b0&gt;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2867" y="4725144"/>
            <a:ext cx="9872506" cy="594583"/>
            <a:chOff x="632633" y="1803079"/>
            <a:chExt cx="9854193" cy="23506"/>
          </a:xfrm>
        </p:grpSpPr>
        <p:sp>
          <p:nvSpPr>
            <p:cNvPr id="19" name="文本框 6"/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33768" y="1803079"/>
              <a:ext cx="8553058" cy="2350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pynlpir.close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2545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44.2 </a:t>
            </a:r>
            <a:r>
              <a:rPr lang="zh-CN" altLang="en-US" dirty="0"/>
              <a:t>自然语言处理的包导入及设置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408778"/>
            <a:ext cx="10283534" cy="508804"/>
            <a:chOff x="975335" y="2003853"/>
            <a:chExt cx="8697659" cy="61740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003853"/>
              <a:ext cx="7892410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pynlpir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pynlpir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0356" y="2276872"/>
            <a:ext cx="10287805" cy="1656184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seaborn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sns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;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sns.set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0356" y="4221088"/>
            <a:ext cx="10287805" cy="508804"/>
            <a:chOff x="975335" y="2003853"/>
            <a:chExt cx="8702044" cy="617402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84969" y="2003853"/>
              <a:ext cx="7892410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%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inline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0356" y="4949929"/>
            <a:ext cx="10288632" cy="1215375"/>
            <a:chOff x="975335" y="2003853"/>
            <a:chExt cx="10925952" cy="1474782"/>
          </a:xfrm>
        </p:grpSpPr>
        <p:sp>
          <p:nvSpPr>
            <p:cNvPr id="17" name="文本框 6"/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91798" y="2003853"/>
              <a:ext cx="9909489" cy="14747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matplotlib.font_manager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FontProperties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font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:\windows\fonts\simhei.ttf', size=15)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44.3 </a:t>
            </a:r>
            <a:r>
              <a:rPr lang="zh-CN" altLang="en-US" dirty="0"/>
              <a:t>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484784"/>
            <a:ext cx="9449017" cy="1584176"/>
            <a:chOff x="975335" y="1654343"/>
            <a:chExt cx="7991837" cy="1922299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1654343"/>
              <a:ext cx="7186588" cy="192229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text=open('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CCTVSpringFestvialGala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/2017.txt', 'r').read().replace('\n','')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text[:150]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895455" y="342900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47528" y="3290155"/>
            <a:ext cx="8496944" cy="24431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主持人：中国中央电视台！主持人：中国中央电视台！主持人：此刻我们在北京中央电视台一号演播大厅向全球现场直播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《2017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年春节联欢晚会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。主持人：春回大地百花艳，节至人间万象新，一年一度的春节联欢晚会又一次如约而至。主持人：连续举办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年的央视春晚，已经成为伴随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亿中华儿女和全球华人辞旧迎新的新年俗。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44.4 </a:t>
            </a:r>
            <a:r>
              <a:rPr lang="zh-CN" altLang="en-US" dirty="0"/>
              <a:t>分词处理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987386"/>
            <a:ext cx="10092988" cy="503236"/>
            <a:chOff x="975335" y="2003852"/>
            <a:chExt cx="8966290" cy="692444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5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003852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pynlpir.open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3841" y="1490622"/>
            <a:ext cx="10097089" cy="510511"/>
            <a:chOff x="975335" y="2003852"/>
            <a:chExt cx="10121166" cy="650094"/>
          </a:xfrm>
        </p:grpSpPr>
        <p:sp>
          <p:nvSpPr>
            <p:cNvPr id="11" name="文本框 6"/>
            <p:cNvSpPr txBox="1"/>
            <p:nvPr/>
          </p:nvSpPr>
          <p:spPr>
            <a:xfrm>
              <a:off x="975335" y="2061053"/>
              <a:ext cx="1016209" cy="59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221423" cy="46670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pynlpir.segment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text,pos_names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='parent',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pos_english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=False)[:20]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19998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0168" y="1844824"/>
            <a:ext cx="7848430" cy="47497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演播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  <a:endParaRPr lang="zh-CN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44.5 </a:t>
            </a:r>
            <a:r>
              <a:rPr lang="zh-CN" altLang="en-US" dirty="0"/>
              <a:t>自定义词汇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4461" y="1628219"/>
            <a:ext cx="9808359" cy="3672408"/>
            <a:chOff x="858869" y="2003852"/>
            <a:chExt cx="10237632" cy="65009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016209" cy="8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221423" cy="65009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央视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主持人：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观众朋友们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春联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一号演播大厅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综合频道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综艺频道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中文国际频道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军事农业频道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少儿频道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752136" y="565484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6695" y="5525635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/>
              <a:t>44.5 </a:t>
            </a:r>
            <a:r>
              <a:rPr lang="zh-CN" altLang="en-US" dirty="0"/>
              <a:t>自定义词汇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44.</a:t>
            </a:r>
            <a:r>
              <a:rPr lang="zh-CN" altLang="en-US" dirty="0"/>
              <a:t>自然语言处理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384" y="1052727"/>
            <a:ext cx="10248083" cy="461662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016209" cy="8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pynlpir.segment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text,pos_names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='parent',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pos_english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=False)[:20]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51384" y="177980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83617" y="1514389"/>
            <a:ext cx="7992211" cy="49685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一号演播大厅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全球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现场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处所词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直播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('《',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  <a:endParaRPr lang="zh-CN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6261</Words>
  <Application>WPS 演示</Application>
  <PresentationFormat>宽屏</PresentationFormat>
  <Paragraphs>517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44.自然语言处理</vt:lpstr>
      <vt:lpstr>本章内容提要</vt:lpstr>
      <vt:lpstr>本章内容提要</vt:lpstr>
      <vt:lpstr>44.2 自然语言处理的包导入及设置</vt:lpstr>
      <vt:lpstr>44.3 数据读入</vt:lpstr>
      <vt:lpstr>44.4 分词处理</vt:lpstr>
      <vt:lpstr>44.5 自定义词汇</vt:lpstr>
      <vt:lpstr>44.5 自定义词汇</vt:lpstr>
      <vt:lpstr>44.5 自定义词汇</vt:lpstr>
      <vt:lpstr>44.5 自定义词汇</vt:lpstr>
      <vt:lpstr>44.5 自定义词汇</vt:lpstr>
      <vt:lpstr>44.5 自定义词汇</vt:lpstr>
      <vt:lpstr>44.6 停用词处理</vt:lpstr>
      <vt:lpstr>44.6 停用词处理</vt:lpstr>
      <vt:lpstr>44.6 停用词处理</vt:lpstr>
      <vt:lpstr>44.6 停用词处理</vt:lpstr>
      <vt:lpstr>44.7 词性分布分析</vt:lpstr>
      <vt:lpstr>44.7 词性分布分析</vt:lpstr>
      <vt:lpstr>44.7 词性分布分析</vt:lpstr>
      <vt:lpstr>44.7 词性分布分析</vt:lpstr>
      <vt:lpstr>44.7 词性分布分析</vt:lpstr>
      <vt:lpstr>44.8 高频词分析</vt:lpstr>
      <vt:lpstr>44.8 高频词分析</vt:lpstr>
      <vt:lpstr>44.9 词频统计</vt:lpstr>
      <vt:lpstr>44.9 词频统计</vt:lpstr>
      <vt:lpstr>44.9 词频统计</vt:lpstr>
      <vt:lpstr>44.9 词频统计</vt:lpstr>
      <vt:lpstr>44.10 关键词分析</vt:lpstr>
      <vt:lpstr>44.11 生成词云</vt:lpstr>
      <vt:lpstr>44.11 生成词云</vt:lpstr>
      <vt:lpstr>44.11 生成词云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1552</cp:revision>
  <cp:lastPrinted>2017-07-17T10:18:00Z</cp:lastPrinted>
  <dcterms:created xsi:type="dcterms:W3CDTF">2007-03-02T11:26:00Z</dcterms:created>
  <dcterms:modified xsi:type="dcterms:W3CDTF">2021-10-07T08:53:32Z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2052-11.1.0.10938</vt:lpwstr>
  </property>
</Properties>
</file>