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842" r:id="rId3"/>
    <p:sldId id="853" r:id="rId5"/>
    <p:sldId id="841" r:id="rId6"/>
    <p:sldId id="854" r:id="rId7"/>
    <p:sldId id="845" r:id="rId8"/>
    <p:sldId id="855" r:id="rId9"/>
    <p:sldId id="846" r:id="rId10"/>
    <p:sldId id="849" r:id="rId11"/>
    <p:sldId id="848" r:id="rId12"/>
    <p:sldId id="850" r:id="rId13"/>
    <p:sldId id="797" r:id="rId14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6.1</a:t>
          </a:r>
          <a:r>
            <a:rPr lang="zh-CN" altLang="en-US" dirty="0"/>
            <a:t>一行一句</a:t>
          </a:r>
          <a:endParaRPr lang="zh-CN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6.2</a:t>
          </a:r>
          <a:r>
            <a:rPr lang="zh-CN" altLang="en-US" dirty="0"/>
            <a:t>一行多句</a:t>
          </a:r>
          <a:endParaRPr lang="zh-CN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6.3</a:t>
          </a:r>
          <a:r>
            <a:rPr lang="zh-CN" altLang="en-US" dirty="0"/>
            <a:t>一句多行</a:t>
          </a:r>
          <a:endParaRPr lang="zh-CN" dirty="0"/>
        </a:p>
      </dgm:t>
    </dgm:pt>
    <dgm:pt modelId="{2F9F47C1-5388-40C2-9DAB-1579AD182756}" cxnId="{93041D8F-B28E-4F99-98AA-0C8D9FB0047A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3041D8F-B28E-4F99-98AA-0C8D9FB0047A}" type="sibTrans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altLang="zh-CN" dirty="0"/>
            <a:t>6.4</a:t>
          </a:r>
          <a:r>
            <a:rPr lang="zh-CN" altLang="en-US" dirty="0"/>
            <a:t>复合语句</a:t>
          </a:r>
          <a:endParaRPr lang="zh-CN" dirty="0"/>
        </a:p>
      </dgm:t>
    </dgm:pt>
    <dgm:pt modelId="{BBEC2C39-4DA0-4760-9652-2CF72F8B720D}" cxnId="{838ABDC2-B4E8-43BB-A8FA-24DFF6AB15DA}" type="parTrans">
      <dgm:prSet/>
      <dgm:spPr/>
      <dgm:t>
        <a:bodyPr/>
        <a:lstStyle/>
        <a:p>
          <a:endParaRPr lang="zh-CN" altLang="en-US"/>
        </a:p>
      </dgm:t>
    </dgm:pt>
    <dgm:pt modelId="{BA0E16FC-83B3-431A-9ADB-0130A23E20FD}" cxnId="{838ABDC2-B4E8-43BB-A8FA-24DFF6AB15DA}" type="sibTrans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 altLang="zh-CN" dirty="0"/>
            <a:t>6.5</a:t>
          </a:r>
          <a:r>
            <a:rPr lang="zh-CN" altLang="en-US" dirty="0"/>
            <a:t>空语句</a:t>
          </a:r>
          <a:endParaRPr lang="zh-CN" dirty="0"/>
        </a:p>
      </dgm:t>
    </dgm:pt>
    <dgm:pt modelId="{9E278C2F-7178-473F-865E-E1BBAD24F96B}" cxnId="{BB78E481-DA29-40A8-A289-63F1CB1C3591}" type="parTrans">
      <dgm:prSet/>
      <dgm:spPr/>
      <dgm:t>
        <a:bodyPr/>
        <a:lstStyle/>
        <a:p>
          <a:endParaRPr lang="zh-CN" altLang="en-US"/>
        </a:p>
      </dgm:t>
    </dgm:pt>
    <dgm:pt modelId="{C65CA052-16C8-43E3-B1DC-67C97180D97C}" cxnId="{BB78E481-DA29-40A8-A289-63F1CB1C3591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5"/>
      <dgm:spPr/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5"/>
      <dgm:spPr/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5"/>
      <dgm:spPr/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55B3602-A8FE-42FA-A274-4CD1FE4C12D7}" type="presOf" srcId="{225B27C5-54C0-43AE-816E-7B92CA9DABB0}" destId="{3EE58CF2-A797-44C9-A559-CA7749BDFEDA}" srcOrd="0" destOrd="0" presId="urn:microsoft.com/office/officeart/2005/8/layout/list1"/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ED50B38-AB28-4555-BDB6-D4D28782EA09}" type="presOf" srcId="{225B27C5-54C0-43AE-816E-7B92CA9DABB0}" destId="{D3E18E89-E900-482D-AA27-1F32F222277F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  <dgm:cxn modelId="{3F7FEF68-98F3-4AF6-B143-181A84AB9B18}" type="presParOf" srcId="{ACC2AE7E-59B9-49A0-BAB4-22D68AC176E7}" destId="{D4FCE144-AE56-44CF-B4EC-B3819FCC324F}" srcOrd="15" destOrd="0" presId="urn:microsoft.com/office/officeart/2005/8/layout/list1"/>
    <dgm:cxn modelId="{55C8B336-BFB4-4117-9114-C9641E7FAF14}" type="presParOf" srcId="{ACC2AE7E-59B9-49A0-BAB4-22D68AC176E7}" destId="{79F8EEA0-EE80-45AA-9EE1-BCF3F8EB1294}" srcOrd="16" destOrd="0" presId="urn:microsoft.com/office/officeart/2005/8/layout/list1"/>
    <dgm:cxn modelId="{BB36329E-0118-4CF7-BF8C-E35B63CA86CE}" type="presParOf" srcId="{79F8EEA0-EE80-45AA-9EE1-BCF3F8EB1294}" destId="{3EE58CF2-A797-44C9-A559-CA7749BDFEDA}" srcOrd="0" destOrd="0" presId="urn:microsoft.com/office/officeart/2005/8/layout/list1"/>
    <dgm:cxn modelId="{3BFBEC90-76BC-4BBF-B580-1FD6A602BD9B}" type="presParOf" srcId="{79F8EEA0-EE80-45AA-9EE1-BCF3F8EB1294}" destId="{D3E18E89-E900-482D-AA27-1F32F222277F}" srcOrd="1" destOrd="0" presId="urn:microsoft.com/office/officeart/2005/8/layout/list1"/>
    <dgm:cxn modelId="{08945DFB-764F-40FE-AC2B-B5538105E074}" type="presParOf" srcId="{ACC2AE7E-59B9-49A0-BAB4-22D68AC176E7}" destId="{F2C78EE9-2F2D-468B-B6D7-D92DDBE51D6A}" srcOrd="17" destOrd="0" presId="urn:microsoft.com/office/officeart/2005/8/layout/list1"/>
    <dgm:cxn modelId="{ABC90BC2-D014-47B7-ACCC-1F27B2C4DAEF}" type="presParOf" srcId="{ACC2AE7E-59B9-49A0-BAB4-22D68AC176E7}" destId="{754144EF-9FCF-4C3F-9B4B-F39D8BC3D36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6.1</a:t>
          </a:r>
          <a:r>
            <a:rPr lang="zh-CN" altLang="en-US" sz="2000" kern="1200" dirty="0"/>
            <a:t>一行一句</a:t>
          </a:r>
          <a:endParaRPr lang="zh-CN" sz="2000" kern="1200" dirty="0"/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6.2</a:t>
          </a:r>
          <a:r>
            <a:rPr lang="zh-CN" altLang="en-US" sz="2000" kern="1200" dirty="0"/>
            <a:t>一行多句</a:t>
          </a:r>
          <a:endParaRPr lang="zh-CN" sz="2000" kern="1200" dirty="0"/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8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6.3</a:t>
          </a:r>
          <a:r>
            <a:rPr lang="zh-CN" altLang="en-US" sz="2000" kern="1200" dirty="0"/>
            <a:t>一句多行</a:t>
          </a:r>
          <a:endParaRPr lang="zh-CN" sz="2000" kern="1200" dirty="0"/>
        </a:p>
      </dsp:txBody>
      <dsp:txXfrm>
        <a:off x="509240" y="1912359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8"/>
          <a:ext cx="6725877" cy="59040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6.4</a:t>
          </a:r>
          <a:r>
            <a:rPr lang="zh-CN" altLang="en-US" sz="2000" kern="1200" dirty="0"/>
            <a:t>复合语句</a:t>
          </a:r>
          <a:endParaRPr lang="zh-CN" sz="2000" kern="1200" dirty="0"/>
        </a:p>
      </dsp:txBody>
      <dsp:txXfrm>
        <a:off x="509240" y="2819559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6.5</a:t>
          </a:r>
          <a:r>
            <a:rPr lang="zh-CN" altLang="en-US" sz="2000" kern="1200" dirty="0"/>
            <a:t>空语句</a:t>
          </a:r>
          <a:endParaRPr lang="zh-CN" sz="2000" kern="1200" dirty="0"/>
        </a:p>
      </dsp:txBody>
      <dsp:txXfrm>
        <a:off x="509240" y="3726759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4" name="文本占位符 156"/>
          <p:cNvSpPr txBox="1"/>
          <p:nvPr userDrawn="1"/>
        </p:nvSpPr>
        <p:spPr>
          <a:xfrm>
            <a:off x="70139" y="6629736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099040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6.5 </a:t>
            </a:r>
            <a:r>
              <a:rPr lang="zh-CN" altLang="en-US" dirty="0"/>
              <a:t>空语句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</a:t>
            </a:r>
            <a:r>
              <a:rPr lang="zh-CN" altLang="en-US" dirty="0"/>
              <a:t>语句书写规范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019775" y="1696807"/>
            <a:ext cx="9116770" cy="3244361"/>
            <a:chOff x="1019775" y="1696807"/>
            <a:chExt cx="9116770" cy="3244361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x=1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y=2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if x&gt;y: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    pass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else: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    print(y)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435029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</a:t>
            </a:r>
            <a:r>
              <a:rPr lang="zh-CN" altLang="en-US" dirty="0"/>
              <a:t>语句书写规范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3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6.</a:t>
            </a:r>
            <a:r>
              <a:rPr lang="zh-CN" altLang="en-US" sz="5400" dirty="0">
                <a:solidFill>
                  <a:srgbClr val="C00000"/>
                </a:solidFill>
              </a:rPr>
              <a:t>语句书写规范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</a:t>
            </a:r>
            <a:r>
              <a:rPr lang="zh-CN" altLang="en-US" dirty="0"/>
              <a:t>语句书写规范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一行一句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</a:t>
            </a:r>
            <a:r>
              <a:rPr lang="zh-CN" altLang="en-US" dirty="0"/>
              <a:t>语句书写规范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1274731"/>
            <a:chOff x="1019775" y="1696808"/>
            <a:chExt cx="9116770" cy="1274731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=20        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j=30         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k=40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一行多句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</a:t>
            </a:r>
            <a:r>
              <a:rPr lang="zh-CN" altLang="en-US" dirty="0"/>
              <a:t>语句书写规范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590872"/>
            <a:chOff x="975335" y="2003854"/>
            <a:chExt cx="9116770" cy="590872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=20;j=30;k=40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2708920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i;j;k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4321996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i,j,k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(20, 30, 40)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一行多句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</a:t>
            </a:r>
            <a:r>
              <a:rPr lang="zh-CN" altLang="en-US" dirty="0"/>
              <a:t>语句书写规范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2380262"/>
            <a:chOff x="975335" y="2003854"/>
            <a:chExt cx="9116770" cy="2380262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i;j;k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7"/>
              <a:ext cx="7992211" cy="154598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File "&lt;ipython-input-5-326159b7de0d&gt;", line 2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print(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i;j;k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#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报错，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invalid syntax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^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invalid syntax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一句多行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</a:t>
            </a:r>
            <a:r>
              <a:rPr lang="zh-CN" altLang="en-US" dirty="0"/>
              <a:t>语句书写规范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print("</a:t>
            </a:r>
            <a:r>
              <a:rPr lang="en-US" altLang="zh-CN" sz="2400" b="1" dirty="0" err="1">
                <a:solidFill>
                  <a:schemeClr val="tx1"/>
                </a:solidFill>
              </a:rPr>
              <a:t>nin</a:t>
            </a:r>
            <a:r>
              <a:rPr lang="en-US" altLang="zh-CN" sz="2400" b="1" dirty="0">
                <a:solidFill>
                  <a:schemeClr val="tx1"/>
                </a:solidFill>
              </a:rPr>
              <a:t> \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hao</a:t>
            </a:r>
            <a:r>
              <a:rPr lang="en-US" altLang="zh-CN" sz="2400" b="1" dirty="0">
                <a:solidFill>
                  <a:schemeClr val="tx1"/>
                </a:solidFill>
              </a:rPr>
              <a:t>")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28529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复合语句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</a:t>
            </a:r>
            <a:r>
              <a:rPr lang="zh-CN" altLang="en-US" dirty="0"/>
              <a:t>语句书写规范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7"/>
            <a:ext cx="9116770" cy="4324481"/>
            <a:chOff x="1019775" y="1696807"/>
            <a:chExt cx="9116770" cy="4324481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sum=0</a:t>
              </a:r>
              <a:endParaRPr lang="nn-NO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for i in range(1,10):</a:t>
              </a:r>
              <a:endParaRPr lang="nn-NO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    sum=sum+i</a:t>
              </a:r>
              <a:endParaRPr lang="nn-NO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    print(i)</a:t>
              </a:r>
              <a:endParaRPr lang="nn-NO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print(sum)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990256"/>
              <a:ext cx="7992211" cy="203103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numCol="2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复合语句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</a:t>
            </a:r>
            <a:r>
              <a:rPr lang="zh-CN" altLang="en-US" dirty="0"/>
              <a:t>语句书写规范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2596288"/>
            <a:chOff x="1019775" y="1696808"/>
            <a:chExt cx="9116770" cy="2596288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a = 10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if a &gt; 5: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print("a+1=",a+1)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print("a=",a)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342184"/>
              <a:ext cx="7992211" cy="95091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a+1= 11</a:t>
              </a:r>
              <a:endParaRPr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pt-BR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a= 10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890</Words>
  <Application>WPS 演示</Application>
  <PresentationFormat>宽屏</PresentationFormat>
  <Paragraphs>161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6.语句书写规范</vt:lpstr>
      <vt:lpstr>本章内容提要</vt:lpstr>
      <vt:lpstr>6.1 一行一句</vt:lpstr>
      <vt:lpstr>6.2 一行多句</vt:lpstr>
      <vt:lpstr>6.2 一行多句</vt:lpstr>
      <vt:lpstr>6.3 一句多行</vt:lpstr>
      <vt:lpstr>6.4 复合语句</vt:lpstr>
      <vt:lpstr>6.4 复合语句</vt:lpstr>
      <vt:lpstr>6.5 空语句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1557</cp:revision>
  <cp:lastPrinted>2017-07-17T10:18:00Z</cp:lastPrinted>
  <dcterms:created xsi:type="dcterms:W3CDTF">2007-03-02T11:26:00Z</dcterms:created>
  <dcterms:modified xsi:type="dcterms:W3CDTF">2021-10-07T07:42:59Z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1FC427BDCFFD407691AF629991D90CBE</vt:lpwstr>
  </property>
  <property fmtid="{D5CDD505-2E9C-101B-9397-08002B2CF9AE}" pid="3" name="KSOProductBuildVer">
    <vt:lpwstr>2052-11.1.0.10938</vt:lpwstr>
  </property>
</Properties>
</file>