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842" r:id="rId3"/>
    <p:sldId id="853" r:id="rId5"/>
    <p:sldId id="841" r:id="rId6"/>
    <p:sldId id="846" r:id="rId7"/>
    <p:sldId id="854" r:id="rId8"/>
    <p:sldId id="797" r:id="rId9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98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8.1</a:t>
          </a:r>
          <a:r>
            <a:rPr lang="zh-CN" altLang="en-US" dirty="0"/>
            <a:t>注释符号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8.2 </a:t>
          </a:r>
          <a:r>
            <a:rPr lang="zh-CN" altLang="en-US" dirty="0"/>
            <a:t>主要特点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80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2895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8.1</a:t>
          </a:r>
          <a:r>
            <a:rPr lang="zh-CN" altLang="en-US" sz="2000" kern="1200" dirty="0"/>
            <a:t>注释符号</a:t>
          </a:r>
          <a:endParaRPr lang="zh-CN" sz="2000" kern="1200" dirty="0"/>
        </a:p>
      </dsp:txBody>
      <dsp:txXfrm>
        <a:off x="509240" y="417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152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20095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8.2 </a:t>
          </a:r>
          <a:r>
            <a:rPr lang="zh-CN" altLang="en-US" sz="2000" kern="1200" dirty="0"/>
            <a:t>主要特点</a:t>
          </a:r>
          <a:endParaRPr lang="zh-CN" sz="2000" kern="1200" dirty="0"/>
        </a:p>
      </dsp:txBody>
      <dsp:txXfrm>
        <a:off x="509240" y="948916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-24680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999934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8.</a:t>
            </a:r>
            <a:r>
              <a:rPr lang="zh-CN" altLang="en-US" sz="5400" dirty="0">
                <a:solidFill>
                  <a:srgbClr val="C00000"/>
                </a:solidFill>
              </a:rPr>
              <a:t>注释语句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8.</a:t>
            </a:r>
            <a:r>
              <a:rPr lang="zh-CN" altLang="en-US" dirty="0"/>
              <a:t>注释语句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173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注释符号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8.</a:t>
            </a:r>
            <a:r>
              <a:rPr lang="zh-CN" altLang="en-US" dirty="0"/>
              <a:t>注释语句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556792"/>
            <a:ext cx="9116770" cy="590400"/>
            <a:chOff x="1019775" y="1696808"/>
            <a:chExt cx="9116770" cy="5904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590400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#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08229" y="2564904"/>
            <a:ext cx="10468051" cy="3881497"/>
            <a:chOff x="1019775" y="2821883"/>
            <a:chExt cx="10468051" cy="3881497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287908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2821883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#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=20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847528" y="3823390"/>
              <a:ext cx="9640298" cy="287999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Traceback (most recent call last)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&lt;ipython-input-2-f7d09bb3600b&gt; in &lt;module&gt;()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1 #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=20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2 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3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#【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提示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】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解释器报错原因在于该变量的定义代码是注释行。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name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 is not defined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主要特点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8.</a:t>
            </a:r>
            <a:r>
              <a:rPr lang="zh-CN" altLang="en-US" dirty="0"/>
              <a:t>注释语句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9775" y="1613992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 dirty="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556792"/>
            <a:ext cx="7992211" cy="1001507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# 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=20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lvl="0"/>
            <a:r>
              <a:rPr lang="en-US" altLang="zh-CN" sz="2400" b="1" dirty="0">
                <a:solidFill>
                  <a:schemeClr val="tx1"/>
                </a:solidFill>
              </a:rPr>
              <a:t># </a:t>
            </a:r>
            <a:r>
              <a:rPr lang="en-US" altLang="zh-CN" sz="2400" b="1" dirty="0" err="1">
                <a:solidFill>
                  <a:schemeClr val="tx1"/>
                </a:solidFill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</a:rPr>
              <a:t> </a:t>
            </a:r>
            <a:endParaRPr lang="zh-CN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8.</a:t>
            </a:r>
            <a:r>
              <a:rPr lang="zh-CN" altLang="en-US" dirty="0"/>
              <a:t>注释语句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571</Words>
  <Application>WPS 演示</Application>
  <PresentationFormat>宽屏</PresentationFormat>
  <Paragraphs>72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8.注释语句</vt:lpstr>
      <vt:lpstr>本章内容提要</vt:lpstr>
      <vt:lpstr>8.1 注释符号</vt:lpstr>
      <vt:lpstr>8.2 主要特点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1533</cp:revision>
  <cp:lastPrinted>2017-07-17T10:18:00Z</cp:lastPrinted>
  <dcterms:created xsi:type="dcterms:W3CDTF">2007-03-02T11:26:00Z</dcterms:created>
  <dcterms:modified xsi:type="dcterms:W3CDTF">2021-10-07T07:43:09Z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8EF820C1CF334941B2C8167963056C31</vt:lpwstr>
  </property>
  <property fmtid="{D5CDD505-2E9C-101B-9397-08002B2CF9AE}" pid="3" name="KSOProductBuildVer">
    <vt:lpwstr>2052-11.1.0.10938</vt:lpwstr>
  </property>
</Properties>
</file>