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842" r:id="rId3"/>
    <p:sldId id="853" r:id="rId5"/>
    <p:sldId id="841" r:id="rId6"/>
    <p:sldId id="854" r:id="rId7"/>
    <p:sldId id="845" r:id="rId8"/>
    <p:sldId id="850" r:id="rId9"/>
    <p:sldId id="847" r:id="rId10"/>
    <p:sldId id="848" r:id="rId11"/>
    <p:sldId id="856" r:id="rId12"/>
    <p:sldId id="797" r:id="rId13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b="0" dirty="0"/>
            <a:t>11.1</a:t>
          </a:r>
          <a:r>
            <a:rPr lang="zh-CN" altLang="en-US" b="0" dirty="0"/>
            <a:t>基本语法</a:t>
          </a:r>
          <a:endParaRPr lang="zh-CN" b="0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b="0" dirty="0"/>
            <a:t>11.2range</a:t>
          </a:r>
          <a:r>
            <a:rPr lang="zh-CN" altLang="en-US" b="0" dirty="0"/>
            <a:t>（）函数</a:t>
          </a:r>
          <a:endParaRPr lang="zh-CN" b="0" dirty="0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b="0" i="0" dirty="0"/>
            <a:t>11.3</a:t>
          </a:r>
          <a:r>
            <a:rPr lang="zh-CN" altLang="en-US" b="0" i="0" dirty="0"/>
            <a:t>注意事项</a:t>
          </a:r>
          <a:endParaRPr lang="zh-CN" b="0" dirty="0"/>
        </a:p>
      </dgm:t>
    </dgm:pt>
    <dgm:pt modelId="{2F9F47C1-5388-40C2-9DAB-1579AD182756}" cxnId="{93041D8F-B28E-4F99-98AA-0C8D9FB0047A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3041D8F-B28E-4F99-98AA-0C8D9FB0047A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3"/>
      <dgm:spPr/>
    </dgm:pt>
    <dgm:pt modelId="{F0E83ED0-3189-4ABA-A665-B109CE1D0191}" type="pres">
      <dgm:prSet presAssocID="{07FD02D3-E7E6-438A-89AC-27845D67F8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3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3"/>
      <dgm:spPr/>
    </dgm:pt>
    <dgm:pt modelId="{87E6350B-AA9F-4374-A90A-F0D4DDB30293}" type="pres">
      <dgm:prSet presAssocID="{A28C3E8F-D85D-46D1-A6A3-FB5FAF2BB3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225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2734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/>
            <a:t>11.1</a:t>
          </a:r>
          <a:r>
            <a:rPr lang="zh-CN" altLang="en-US" sz="2000" b="0" kern="1200" dirty="0"/>
            <a:t>基本语法</a:t>
          </a:r>
          <a:endParaRPr lang="zh-CN" sz="2000" b="0" kern="1200" dirty="0"/>
        </a:p>
      </dsp:txBody>
      <dsp:txXfrm>
        <a:off x="509240" y="5616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297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34547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/>
            <a:t>11.2range</a:t>
          </a:r>
          <a:r>
            <a:rPr lang="zh-CN" altLang="en-US" sz="2000" b="0" kern="1200" dirty="0"/>
            <a:t>（）函数</a:t>
          </a:r>
          <a:endParaRPr lang="zh-CN" sz="2000" b="0" kern="1200" dirty="0"/>
        </a:p>
      </dsp:txBody>
      <dsp:txXfrm>
        <a:off x="509240" y="96336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369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41747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i="0" kern="1200" dirty="0"/>
            <a:t>11.3</a:t>
          </a:r>
          <a:r>
            <a:rPr lang="zh-CN" altLang="en-US" sz="2000" b="0" i="0" kern="1200" dirty="0"/>
            <a:t>注意事项</a:t>
          </a:r>
          <a:endParaRPr lang="zh-CN" sz="2000" b="0" kern="1200" dirty="0"/>
        </a:p>
      </dsp:txBody>
      <dsp:txXfrm>
        <a:off x="509240" y="1870568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0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099040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11.for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3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11.for</a:t>
            </a:r>
            <a:r>
              <a:rPr lang="zh-CN" altLang="en-US" sz="5400" dirty="0">
                <a:solidFill>
                  <a:srgbClr val="C00000"/>
                </a:solidFill>
              </a:rPr>
              <a:t>语句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11.for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266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11.1 </a:t>
            </a:r>
            <a:r>
              <a:rPr lang="zh-CN" altLang="en-US" dirty="0"/>
              <a:t>基本语法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11.for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2956328"/>
            <a:chOff x="1019775" y="1696808"/>
            <a:chExt cx="9116770" cy="2956328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sum=0</a:t>
              </a:r>
              <a:endParaRPr lang="nn-NO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for i in (1,2,3):</a:t>
              </a:r>
              <a:endParaRPr lang="nn-NO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    sum=sum+i</a:t>
              </a:r>
              <a:endParaRPr lang="nn-NO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    print(i,sum)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342184"/>
              <a:ext cx="7992211" cy="13109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1 1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2 3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3 6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11.2 range</a:t>
            </a:r>
            <a:r>
              <a:rPr lang="zh-CN" altLang="en-US" dirty="0"/>
              <a:t>（）函数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11.for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range(1,10)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range(1, 10)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7" name="文本框 26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=list(range(1,10))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[1, 2, 3, 4, 5, 6, 7, 8, 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11.3 </a:t>
            </a:r>
            <a:r>
              <a:rPr lang="zh-CN" altLang="en-US" dirty="0"/>
              <a:t>注意事项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11.for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019775" y="1696807"/>
            <a:ext cx="9116770" cy="4324481"/>
            <a:chOff x="1019775" y="1696807"/>
            <a:chExt cx="9116770" cy="4324481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7"/>
              <a:ext cx="7992211" cy="258148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sum=0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(1,2,3):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sum=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sum+i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i,sum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else: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print("here is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esle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4350296"/>
              <a:ext cx="7992211" cy="167099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1 1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2 3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3 6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here is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esle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11.3 </a:t>
            </a:r>
            <a:r>
              <a:rPr lang="zh-CN" altLang="en-US" dirty="0"/>
              <a:t>注意事项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11.for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3028336"/>
            <a:chOff x="1019775" y="1696808"/>
            <a:chExt cx="9116770" cy="3028336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=list(range(1,10))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j in [1,3,4,5]: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[j])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159898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11.3 </a:t>
            </a:r>
            <a:r>
              <a:rPr lang="zh-CN" altLang="en-US" dirty="0"/>
              <a:t>注意事项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11.for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3316368"/>
            <a:chOff x="1019775" y="1696808"/>
            <a:chExt cx="9116770" cy="3316368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k in range(0,16,2):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if(k==8):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    break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print(k)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342184"/>
              <a:ext cx="7992211" cy="167099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11.3 </a:t>
            </a:r>
            <a:r>
              <a:rPr lang="zh-CN" altLang="en-US" dirty="0"/>
              <a:t>注意事项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11.for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4468496"/>
            <a:chOff x="1019775" y="1696808"/>
            <a:chExt cx="9116770" cy="4468496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k in range(0,16,2):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if(k==8):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    continue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print(k)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342184"/>
              <a:ext cx="7992211" cy="28231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897</Words>
  <Application>WPS 演示</Application>
  <PresentationFormat>宽屏</PresentationFormat>
  <Paragraphs>152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11.for语句</vt:lpstr>
      <vt:lpstr>本章内容提要</vt:lpstr>
      <vt:lpstr>11.1 基本语法</vt:lpstr>
      <vt:lpstr>11.2 range（）函数</vt:lpstr>
      <vt:lpstr>11.3 注意事项</vt:lpstr>
      <vt:lpstr>11.3 注意事项</vt:lpstr>
      <vt:lpstr>11.3 注意事项</vt:lpstr>
      <vt:lpstr>11.3 注意事项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1546</cp:revision>
  <cp:lastPrinted>2017-07-17T10:18:00Z</cp:lastPrinted>
  <dcterms:created xsi:type="dcterms:W3CDTF">2007-03-02T11:26:00Z</dcterms:created>
  <dcterms:modified xsi:type="dcterms:W3CDTF">2021-10-07T07:42:34Z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D123C7E3ED444978BE61F072674201B3</vt:lpwstr>
  </property>
  <property fmtid="{D5CDD505-2E9C-101B-9397-08002B2CF9AE}" pid="3" name="KSOProductBuildVer">
    <vt:lpwstr>2052-11.1.0.10938</vt:lpwstr>
  </property>
</Properties>
</file>