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42" r:id="rId3"/>
    <p:sldId id="853" r:id="rId5"/>
    <p:sldId id="841" r:id="rId6"/>
    <p:sldId id="850" r:id="rId7"/>
    <p:sldId id="852" r:id="rId8"/>
    <p:sldId id="854" r:id="rId9"/>
    <p:sldId id="851" r:id="rId10"/>
    <p:sldId id="855" r:id="rId11"/>
    <p:sldId id="797" r:id="rId1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78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12.1</a:t>
          </a:r>
          <a:r>
            <a:rPr lang="zh-CN" altLang="en-US" b="0" i="0" dirty="0"/>
            <a:t>基本语法</a:t>
          </a:r>
          <a:endParaRPr lang="zh-CN" b="0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12.2</a:t>
          </a:r>
          <a:r>
            <a:rPr lang="zh-CN" altLang="en-US" dirty="0"/>
            <a:t>注意事项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12.1</a:t>
          </a:r>
          <a:r>
            <a:rPr lang="zh-CN" altLang="en-US" sz="2000" b="0" i="0" kern="1200" dirty="0"/>
            <a:t>基本语法</a:t>
          </a:r>
          <a:endParaRPr lang="zh-CN" sz="2000" b="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12.2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600677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996950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12.while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基本语法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i=1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while(i&lt;=100): 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i+=1</a:t>
              </a:r>
              <a:endParaRPr lang="nn-NO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print(sum)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5050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9775" y="1696806"/>
            <a:ext cx="9116770" cy="4468497"/>
            <a:chOff x="1019775" y="1696806"/>
            <a:chExt cx="9116770" cy="4468497"/>
          </a:xfrm>
        </p:grpSpPr>
        <p:sp>
          <p:nvSpPr>
            <p:cNvPr id="6" name="文本框 5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44334" y="1696806"/>
              <a:ext cx="7992211" cy="44684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while(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&lt;=10):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sum+i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+=1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==6: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continue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==9: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break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i,sum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print("here is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esle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63552" y="1700808"/>
            <a:ext cx="7992211" cy="2304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7 21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8 28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4334" y="1696806"/>
            <a:ext cx="7992211" cy="33163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=1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sum=0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while(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&lt;=10):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sum=</a:t>
            </a:r>
            <a:r>
              <a:rPr lang="en-US" altLang="zh-CN" sz="2400" b="1" dirty="0" err="1">
                <a:solidFill>
                  <a:schemeClr val="tx1"/>
                </a:solidFill>
              </a:rPr>
              <a:t>sum+i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+=1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</a:t>
            </a:r>
            <a:r>
              <a:rPr lang="en-US" altLang="zh-CN" sz="2400" b="1" dirty="0" err="1">
                <a:solidFill>
                  <a:schemeClr val="tx1"/>
                </a:solidFill>
              </a:rPr>
              <a:t>i,sum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else: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print("here is </a:t>
            </a:r>
            <a:r>
              <a:rPr lang="en-US" altLang="zh-CN" sz="2400" b="1" dirty="0" err="1">
                <a:solidFill>
                  <a:schemeClr val="tx1"/>
                </a:solidFill>
              </a:rPr>
              <a:t>esle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4334" y="50131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099894" y="1696809"/>
            <a:ext cx="7992211" cy="42143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3 3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6 15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7 21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8 28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9 36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10 45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11 55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747</Words>
  <Application>WPS 演示</Application>
  <PresentationFormat>宽屏</PresentationFormat>
  <Paragraphs>128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12.while语句</vt:lpstr>
      <vt:lpstr>本章内容提要</vt:lpstr>
      <vt:lpstr>12.1 基本语法</vt:lpstr>
      <vt:lpstr>12.2 注意事项</vt:lpstr>
      <vt:lpstr>12.2 注意事项</vt:lpstr>
      <vt:lpstr>12.2 注意事项</vt:lpstr>
      <vt:lpstr>12.2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1543</cp:revision>
  <cp:lastPrinted>2017-07-17T10:18:00Z</cp:lastPrinted>
  <dcterms:created xsi:type="dcterms:W3CDTF">2007-03-02T11:26:00Z</dcterms:created>
  <dcterms:modified xsi:type="dcterms:W3CDTF">2021-10-07T07:42:51Z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B95AA0DC2E6147688C8826AC630E8B62</vt:lpwstr>
  </property>
  <property fmtid="{D5CDD505-2E9C-101B-9397-08002B2CF9AE}" pid="3" name="KSOProductBuildVer">
    <vt:lpwstr>2052-11.1.0.10938</vt:lpwstr>
  </property>
</Properties>
</file>