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842" r:id="rId3"/>
    <p:sldId id="853" r:id="rId5"/>
    <p:sldId id="841" r:id="rId6"/>
    <p:sldId id="846" r:id="rId7"/>
    <p:sldId id="855" r:id="rId8"/>
    <p:sldId id="856" r:id="rId9"/>
    <p:sldId id="857" r:id="rId10"/>
    <p:sldId id="858" r:id="rId11"/>
    <p:sldId id="859" r:id="rId12"/>
    <p:sldId id="854" r:id="rId13"/>
    <p:sldId id="861" r:id="rId14"/>
    <p:sldId id="862" r:id="rId15"/>
    <p:sldId id="863" r:id="rId16"/>
    <p:sldId id="864" r:id="rId17"/>
    <p:sldId id="865" r:id="rId18"/>
    <p:sldId id="848" r:id="rId19"/>
    <p:sldId id="847" r:id="rId20"/>
    <p:sldId id="866" r:id="rId21"/>
    <p:sldId id="797" r:id="rId22"/>
  </p:sldIdLst>
  <p:sldSz cx="12192000" cy="6858000"/>
  <p:notesSz cx="7103745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loman Soloma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DCB"/>
    <a:srgbClr val="F1EEF4"/>
    <a:srgbClr val="AB0000"/>
    <a:srgbClr val="CC0000"/>
    <a:srgbClr val="A9CDCB"/>
    <a:srgbClr val="D1EBF1"/>
    <a:srgbClr val="EBF1DE"/>
    <a:srgbClr val="DFF5A9"/>
    <a:srgbClr val="E5F7B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3850" autoAdjust="0"/>
  </p:normalViewPr>
  <p:slideViewPr>
    <p:cSldViewPr>
      <p:cViewPr varScale="1">
        <p:scale>
          <a:sx n="85" d="100"/>
          <a:sy n="85" d="100"/>
        </p:scale>
        <p:origin x="144" y="45"/>
      </p:cViewPr>
      <p:guideLst>
        <p:guide orient="horz" pos="1071"/>
        <p:guide pos="7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20" y="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3DEDF0-B9A1-4CD2-BA88-CA716FC4420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A6CFA20-D504-4C11-9666-95A21ED3E06C}">
      <dgm:prSet/>
      <dgm:spPr/>
      <dgm:t>
        <a:bodyPr/>
        <a:lstStyle/>
        <a:p>
          <a:r>
            <a:rPr lang="en-US" altLang="zh-CN" dirty="0"/>
            <a:t>15.1</a:t>
          </a:r>
          <a:r>
            <a:rPr lang="zh-CN" altLang="en-US" dirty="0"/>
            <a:t>定义方法</a:t>
          </a:r>
          <a:endParaRPr lang="zh-CN" dirty="0"/>
        </a:p>
      </dgm:t>
    </dgm:pt>
    <dgm:pt modelId="{C9974E75-C5BA-4AF8-9D14-7E6DB268B9AF}" cxnId="{A0E66A77-1B4D-40AE-BB2B-B0524F944202}" type="parTrans">
      <dgm:prSet/>
      <dgm:spPr/>
      <dgm:t>
        <a:bodyPr/>
        <a:lstStyle/>
        <a:p>
          <a:endParaRPr lang="zh-CN" altLang="en-US"/>
        </a:p>
      </dgm:t>
    </dgm:pt>
    <dgm:pt modelId="{535AB587-A692-43E5-9615-766AE847F8A5}" cxnId="{A0E66A77-1B4D-40AE-BB2B-B0524F944202}" type="sibTrans">
      <dgm:prSet/>
      <dgm:spPr/>
      <dgm:t>
        <a:bodyPr/>
        <a:lstStyle/>
        <a:p>
          <a:endParaRPr lang="zh-CN" altLang="en-US"/>
        </a:p>
      </dgm:t>
    </dgm:pt>
    <dgm:pt modelId="{07FD02D3-E7E6-438A-89AC-27845D67F8AB}">
      <dgm:prSet/>
      <dgm:spPr/>
      <dgm:t>
        <a:bodyPr/>
        <a:lstStyle/>
        <a:p>
          <a:r>
            <a:rPr lang="en-US" altLang="zh-CN" dirty="0"/>
            <a:t>15.2</a:t>
          </a:r>
          <a:r>
            <a:rPr lang="zh-CN" altLang="en-US" dirty="0"/>
            <a:t>主要特征</a:t>
          </a:r>
          <a:endParaRPr lang="zh-CN" dirty="0"/>
        </a:p>
      </dgm:t>
    </dgm:pt>
    <dgm:pt modelId="{7DE52E51-8CAB-45CC-98CF-C0B0F0BA2BEC}" cxnId="{DB08EC71-EF56-48F8-A5C5-A27D5218C5E6}" type="parTrans">
      <dgm:prSet/>
      <dgm:spPr/>
      <dgm:t>
        <a:bodyPr/>
        <a:lstStyle/>
        <a:p>
          <a:endParaRPr lang="zh-CN" altLang="en-US"/>
        </a:p>
      </dgm:t>
    </dgm:pt>
    <dgm:pt modelId="{947AA9B5-348C-49D4-8596-840AF5DDE9BB}" cxnId="{DB08EC71-EF56-48F8-A5C5-A27D5218C5E6}" type="sibTrans">
      <dgm:prSet/>
      <dgm:spPr/>
      <dgm:t>
        <a:bodyPr/>
        <a:lstStyle/>
        <a:p>
          <a:endParaRPr lang="zh-CN" altLang="en-US"/>
        </a:p>
      </dgm:t>
    </dgm:pt>
    <dgm:pt modelId="{A28C3E8F-D85D-46D1-A6A3-FB5FAF2BB39A}">
      <dgm:prSet/>
      <dgm:spPr/>
      <dgm:t>
        <a:bodyPr/>
        <a:lstStyle/>
        <a:p>
          <a:r>
            <a:rPr lang="en-US" altLang="zh-CN" dirty="0"/>
            <a:t>15.3</a:t>
          </a:r>
          <a:r>
            <a:rPr lang="zh-CN" altLang="en-US" dirty="0"/>
            <a:t>基本用法</a:t>
          </a:r>
          <a:endParaRPr lang="zh-CN" dirty="0"/>
        </a:p>
      </dgm:t>
    </dgm:pt>
    <dgm:pt modelId="{2F9F47C1-5388-40C2-9DAB-1579AD182756}" cxnId="{93041D8F-B28E-4F99-98AA-0C8D9FB0047A}" type="parTrans">
      <dgm:prSet/>
      <dgm:spPr/>
      <dgm:t>
        <a:bodyPr/>
        <a:lstStyle/>
        <a:p>
          <a:endParaRPr lang="zh-CN" altLang="en-US"/>
        </a:p>
      </dgm:t>
    </dgm:pt>
    <dgm:pt modelId="{2B9AB75B-3C49-4AA8-BFE1-7CF35008B916}" cxnId="{93041D8F-B28E-4F99-98AA-0C8D9FB0047A}" type="sibTrans">
      <dgm:prSet/>
      <dgm:spPr/>
      <dgm:t>
        <a:bodyPr/>
        <a:lstStyle/>
        <a:p>
          <a:endParaRPr lang="zh-CN" altLang="en-US"/>
        </a:p>
      </dgm:t>
    </dgm:pt>
    <dgm:pt modelId="{4164C1CD-1FEB-4FAE-BCA7-B2F901F12CD8}">
      <dgm:prSet/>
      <dgm:spPr/>
      <dgm:t>
        <a:bodyPr/>
        <a:lstStyle/>
        <a:p>
          <a:r>
            <a:rPr lang="en-US" altLang="zh-CN" dirty="0"/>
            <a:t>15.4</a:t>
          </a:r>
          <a:r>
            <a:rPr lang="zh-CN" altLang="en-US" dirty="0"/>
            <a:t>应用场景</a:t>
          </a:r>
          <a:endParaRPr lang="zh-CN" dirty="0"/>
        </a:p>
      </dgm:t>
    </dgm:pt>
    <dgm:pt modelId="{BBEC2C39-4DA0-4760-9652-2CF72F8B720D}" cxnId="{838ABDC2-B4E8-43BB-A8FA-24DFF6AB15DA}" type="parTrans">
      <dgm:prSet/>
      <dgm:spPr/>
      <dgm:t>
        <a:bodyPr/>
        <a:lstStyle/>
        <a:p>
          <a:endParaRPr lang="zh-CN" altLang="en-US"/>
        </a:p>
      </dgm:t>
    </dgm:pt>
    <dgm:pt modelId="{BA0E16FC-83B3-431A-9ADB-0130A23E20FD}" cxnId="{838ABDC2-B4E8-43BB-A8FA-24DFF6AB15DA}" type="sibTrans">
      <dgm:prSet/>
      <dgm:spPr/>
      <dgm:t>
        <a:bodyPr/>
        <a:lstStyle/>
        <a:p>
          <a:endParaRPr lang="zh-CN" altLang="en-US"/>
        </a:p>
      </dgm:t>
    </dgm:pt>
    <dgm:pt modelId="{ACC2AE7E-59B9-49A0-BAB4-22D68AC176E7}" type="pres">
      <dgm:prSet presAssocID="{2D3DEDF0-B9A1-4CD2-BA88-CA716FC4420C}" presName="linear" presStyleCnt="0">
        <dgm:presLayoutVars>
          <dgm:dir/>
          <dgm:animLvl val="lvl"/>
          <dgm:resizeHandles val="exact"/>
        </dgm:presLayoutVars>
      </dgm:prSet>
      <dgm:spPr/>
    </dgm:pt>
    <dgm:pt modelId="{7AEB1288-B212-47FC-96D6-40294FD2E307}" type="pres">
      <dgm:prSet presAssocID="{4A6CFA20-D504-4C11-9666-95A21ED3E06C}" presName="parentLin" presStyleCnt="0"/>
      <dgm:spPr/>
    </dgm:pt>
    <dgm:pt modelId="{99D3529F-CE9E-430A-A33C-F4EF72985A46}" type="pres">
      <dgm:prSet presAssocID="{4A6CFA20-D504-4C11-9666-95A21ED3E06C}" presName="parentLeftMargin" presStyleLbl="node1" presStyleIdx="0" presStyleCnt="4"/>
      <dgm:spPr/>
    </dgm:pt>
    <dgm:pt modelId="{FFD53BA8-45B8-48D7-839D-F63881906C2D}" type="pres">
      <dgm:prSet presAssocID="{4A6CFA20-D504-4C11-9666-95A21ED3E0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0D297E7-F1B3-4D5E-9183-8D7DE7303441}" type="pres">
      <dgm:prSet presAssocID="{4A6CFA20-D504-4C11-9666-95A21ED3E06C}" presName="negativeSpace" presStyleCnt="0"/>
      <dgm:spPr/>
    </dgm:pt>
    <dgm:pt modelId="{BF82169F-36AF-4359-9BAE-4965A5F38BD5}" type="pres">
      <dgm:prSet presAssocID="{4A6CFA20-D504-4C11-9666-95A21ED3E06C}" presName="childText" presStyleLbl="conFgAcc1" presStyleIdx="0" presStyleCnt="4">
        <dgm:presLayoutVars>
          <dgm:bulletEnabled val="1"/>
        </dgm:presLayoutVars>
      </dgm:prSet>
      <dgm:spPr/>
    </dgm:pt>
    <dgm:pt modelId="{97EC761C-8953-48D7-AFE6-4E1B2DC860A0}" type="pres">
      <dgm:prSet presAssocID="{535AB587-A692-43E5-9615-766AE847F8A5}" presName="spaceBetweenRectangles" presStyleCnt="0"/>
      <dgm:spPr/>
    </dgm:pt>
    <dgm:pt modelId="{2A1250AA-1043-4D27-91C6-DB5939E35C6B}" type="pres">
      <dgm:prSet presAssocID="{07FD02D3-E7E6-438A-89AC-27845D67F8AB}" presName="parentLin" presStyleCnt="0"/>
      <dgm:spPr/>
    </dgm:pt>
    <dgm:pt modelId="{FFA56F0A-30CA-43F2-94BD-773A675BA6FB}" type="pres">
      <dgm:prSet presAssocID="{07FD02D3-E7E6-438A-89AC-27845D67F8AB}" presName="parentLeftMargin" presStyleLbl="node1" presStyleIdx="0" presStyleCnt="4"/>
      <dgm:spPr/>
    </dgm:pt>
    <dgm:pt modelId="{F0E83ED0-3189-4ABA-A665-B109CE1D0191}" type="pres">
      <dgm:prSet presAssocID="{07FD02D3-E7E6-438A-89AC-27845D67F8A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CE4EB38-14AE-459E-B6E4-1217F86B32D5}" type="pres">
      <dgm:prSet presAssocID="{07FD02D3-E7E6-438A-89AC-27845D67F8AB}" presName="negativeSpace" presStyleCnt="0"/>
      <dgm:spPr/>
    </dgm:pt>
    <dgm:pt modelId="{AD17FCC9-9640-4BB4-87DF-C676D0600FF9}" type="pres">
      <dgm:prSet presAssocID="{07FD02D3-E7E6-438A-89AC-27845D67F8AB}" presName="childText" presStyleLbl="conFgAcc1" presStyleIdx="1" presStyleCnt="4">
        <dgm:presLayoutVars>
          <dgm:bulletEnabled val="1"/>
        </dgm:presLayoutVars>
      </dgm:prSet>
      <dgm:spPr/>
    </dgm:pt>
    <dgm:pt modelId="{4DF959AC-5D69-47E5-B406-4D2C3851BBA8}" type="pres">
      <dgm:prSet presAssocID="{947AA9B5-348C-49D4-8596-840AF5DDE9BB}" presName="spaceBetweenRectangles" presStyleCnt="0"/>
      <dgm:spPr/>
    </dgm:pt>
    <dgm:pt modelId="{BC025EF3-8250-4C0B-B47C-577AF15030CE}" type="pres">
      <dgm:prSet presAssocID="{A28C3E8F-D85D-46D1-A6A3-FB5FAF2BB39A}" presName="parentLin" presStyleCnt="0"/>
      <dgm:spPr/>
    </dgm:pt>
    <dgm:pt modelId="{C621DF11-A0F5-4D43-9B81-3F2B12D700F6}" type="pres">
      <dgm:prSet presAssocID="{A28C3E8F-D85D-46D1-A6A3-FB5FAF2BB39A}" presName="parentLeftMargin" presStyleLbl="node1" presStyleIdx="1" presStyleCnt="4"/>
      <dgm:spPr/>
    </dgm:pt>
    <dgm:pt modelId="{87E6350B-AA9F-4374-A90A-F0D4DDB30293}" type="pres">
      <dgm:prSet presAssocID="{A28C3E8F-D85D-46D1-A6A3-FB5FAF2BB3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DDC46B-D2D6-4F22-B2B2-08457F1A28D3}" type="pres">
      <dgm:prSet presAssocID="{A28C3E8F-D85D-46D1-A6A3-FB5FAF2BB39A}" presName="negativeSpace" presStyleCnt="0"/>
      <dgm:spPr/>
    </dgm:pt>
    <dgm:pt modelId="{3F980722-34FD-4A1F-B474-E9F8C5B4DD29}" type="pres">
      <dgm:prSet presAssocID="{A28C3E8F-D85D-46D1-A6A3-FB5FAF2BB39A}" presName="childText" presStyleLbl="conFgAcc1" presStyleIdx="2" presStyleCnt="4">
        <dgm:presLayoutVars>
          <dgm:bulletEnabled val="1"/>
        </dgm:presLayoutVars>
      </dgm:prSet>
      <dgm:spPr/>
    </dgm:pt>
    <dgm:pt modelId="{8D3B3D27-C574-4E85-BC78-E99F417FEEDB}" type="pres">
      <dgm:prSet presAssocID="{2B9AB75B-3C49-4AA8-BFE1-7CF35008B916}" presName="spaceBetweenRectangles" presStyleCnt="0"/>
      <dgm:spPr/>
    </dgm:pt>
    <dgm:pt modelId="{3A9CAEF6-FFDF-430A-A005-8728B4BFCD0C}" type="pres">
      <dgm:prSet presAssocID="{4164C1CD-1FEB-4FAE-BCA7-B2F901F12CD8}" presName="parentLin" presStyleCnt="0"/>
      <dgm:spPr/>
    </dgm:pt>
    <dgm:pt modelId="{818CC7FD-FD66-432F-A406-41DC7CAE93F0}" type="pres">
      <dgm:prSet presAssocID="{4164C1CD-1FEB-4FAE-BCA7-B2F901F12CD8}" presName="parentLeftMargin" presStyleLbl="node1" presStyleIdx="2" presStyleCnt="4"/>
      <dgm:spPr/>
    </dgm:pt>
    <dgm:pt modelId="{86F01D77-AF58-4F11-B068-07FCCCA28177}" type="pres">
      <dgm:prSet presAssocID="{4164C1CD-1FEB-4FAE-BCA7-B2F901F12CD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447C150-AF8D-41C9-BB4C-E4FA97EE4298}" type="pres">
      <dgm:prSet presAssocID="{4164C1CD-1FEB-4FAE-BCA7-B2F901F12CD8}" presName="negativeSpace" presStyleCnt="0"/>
      <dgm:spPr/>
    </dgm:pt>
    <dgm:pt modelId="{B428B3ED-E28C-4C28-8B71-AD1709E71E95}" type="pres">
      <dgm:prSet presAssocID="{4164C1CD-1FEB-4FAE-BCA7-B2F901F12CD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7D70F04-30E9-4947-80CF-2A6CF404F3F1}" type="presOf" srcId="{07FD02D3-E7E6-438A-89AC-27845D67F8AB}" destId="{FFA56F0A-30CA-43F2-94BD-773A675BA6FB}" srcOrd="0" destOrd="0" presId="urn:microsoft.com/office/officeart/2005/8/layout/list1"/>
    <dgm:cxn modelId="{0B5C4121-452C-44CF-9632-25E7F2EDC2E4}" type="presOf" srcId="{4164C1CD-1FEB-4FAE-BCA7-B2F901F12CD8}" destId="{818CC7FD-FD66-432F-A406-41DC7CAE93F0}" srcOrd="0" destOrd="0" presId="urn:microsoft.com/office/officeart/2005/8/layout/list1"/>
    <dgm:cxn modelId="{73F96E28-121F-430B-AD79-CA81AC4EE642}" type="presOf" srcId="{4164C1CD-1FEB-4FAE-BCA7-B2F901F12CD8}" destId="{86F01D77-AF58-4F11-B068-07FCCCA28177}" srcOrd="1" destOrd="0" presId="urn:microsoft.com/office/officeart/2005/8/layout/list1"/>
    <dgm:cxn modelId="{772E125B-A00C-476E-8C61-4B3C881A0A5F}" type="presOf" srcId="{A28C3E8F-D85D-46D1-A6A3-FB5FAF2BB39A}" destId="{87E6350B-AA9F-4374-A90A-F0D4DDB30293}" srcOrd="1" destOrd="0" presId="urn:microsoft.com/office/officeart/2005/8/layout/list1"/>
    <dgm:cxn modelId="{81492D67-CFFC-4E16-9B45-8A98A6422DFF}" type="presOf" srcId="{A28C3E8F-D85D-46D1-A6A3-FB5FAF2BB39A}" destId="{C621DF11-A0F5-4D43-9B81-3F2B12D700F6}" srcOrd="0" destOrd="0" presId="urn:microsoft.com/office/officeart/2005/8/layout/list1"/>
    <dgm:cxn modelId="{65508D4A-B367-4415-82AA-9E18B9D1E97E}" type="presOf" srcId="{4A6CFA20-D504-4C11-9666-95A21ED3E06C}" destId="{FFD53BA8-45B8-48D7-839D-F63881906C2D}" srcOrd="1" destOrd="0" presId="urn:microsoft.com/office/officeart/2005/8/layout/list1"/>
    <dgm:cxn modelId="{DB08EC71-EF56-48F8-A5C5-A27D5218C5E6}" srcId="{2D3DEDF0-B9A1-4CD2-BA88-CA716FC4420C}" destId="{07FD02D3-E7E6-438A-89AC-27845D67F8AB}" srcOrd="1" destOrd="0" parTransId="{7DE52E51-8CAB-45CC-98CF-C0B0F0BA2BEC}" sibTransId="{947AA9B5-348C-49D4-8596-840AF5DDE9BB}"/>
    <dgm:cxn modelId="{A0E66A77-1B4D-40AE-BB2B-B0524F944202}" srcId="{2D3DEDF0-B9A1-4CD2-BA88-CA716FC4420C}" destId="{4A6CFA20-D504-4C11-9666-95A21ED3E06C}" srcOrd="0" destOrd="0" parTransId="{C9974E75-C5BA-4AF8-9D14-7E6DB268B9AF}" sibTransId="{535AB587-A692-43E5-9615-766AE847F8A5}"/>
    <dgm:cxn modelId="{D531AC79-627D-4A7C-AC52-230AA1398DEA}" type="presOf" srcId="{2D3DEDF0-B9A1-4CD2-BA88-CA716FC4420C}" destId="{ACC2AE7E-59B9-49A0-BAB4-22D68AC176E7}" srcOrd="0" destOrd="0" presId="urn:microsoft.com/office/officeart/2005/8/layout/list1"/>
    <dgm:cxn modelId="{6C25FE7E-8462-460C-A803-0FD951D183D2}" type="presOf" srcId="{4A6CFA20-D504-4C11-9666-95A21ED3E06C}" destId="{99D3529F-CE9E-430A-A33C-F4EF72985A46}" srcOrd="0" destOrd="0" presId="urn:microsoft.com/office/officeart/2005/8/layout/list1"/>
    <dgm:cxn modelId="{93041D8F-B28E-4F99-98AA-0C8D9FB0047A}" srcId="{2D3DEDF0-B9A1-4CD2-BA88-CA716FC4420C}" destId="{A28C3E8F-D85D-46D1-A6A3-FB5FAF2BB39A}" srcOrd="2" destOrd="0" parTransId="{2F9F47C1-5388-40C2-9DAB-1579AD182756}" sibTransId="{2B9AB75B-3C49-4AA8-BFE1-7CF35008B916}"/>
    <dgm:cxn modelId="{699D33B6-318A-43AA-9FB3-A60B45101762}" type="presOf" srcId="{07FD02D3-E7E6-438A-89AC-27845D67F8AB}" destId="{F0E83ED0-3189-4ABA-A665-B109CE1D0191}" srcOrd="1" destOrd="0" presId="urn:microsoft.com/office/officeart/2005/8/layout/list1"/>
    <dgm:cxn modelId="{838ABDC2-B4E8-43BB-A8FA-24DFF6AB15DA}" srcId="{2D3DEDF0-B9A1-4CD2-BA88-CA716FC4420C}" destId="{4164C1CD-1FEB-4FAE-BCA7-B2F901F12CD8}" srcOrd="3" destOrd="0" parTransId="{BBEC2C39-4DA0-4760-9652-2CF72F8B720D}" sibTransId="{BA0E16FC-83B3-431A-9ADB-0130A23E20FD}"/>
    <dgm:cxn modelId="{1AD553EB-0562-42EB-A765-4A13473CE265}" type="presParOf" srcId="{ACC2AE7E-59B9-49A0-BAB4-22D68AC176E7}" destId="{7AEB1288-B212-47FC-96D6-40294FD2E307}" srcOrd="0" destOrd="0" presId="urn:microsoft.com/office/officeart/2005/8/layout/list1"/>
    <dgm:cxn modelId="{0F8E6D21-9A3E-4657-A85B-06F5AAC07AAC}" type="presParOf" srcId="{7AEB1288-B212-47FC-96D6-40294FD2E307}" destId="{99D3529F-CE9E-430A-A33C-F4EF72985A46}" srcOrd="0" destOrd="0" presId="urn:microsoft.com/office/officeart/2005/8/layout/list1"/>
    <dgm:cxn modelId="{E3C50494-009B-40D6-92CC-21CD602EAD80}" type="presParOf" srcId="{7AEB1288-B212-47FC-96D6-40294FD2E307}" destId="{FFD53BA8-45B8-48D7-839D-F63881906C2D}" srcOrd="1" destOrd="0" presId="urn:microsoft.com/office/officeart/2005/8/layout/list1"/>
    <dgm:cxn modelId="{FD8A86CC-42BB-4112-B2F5-BE266B59750E}" type="presParOf" srcId="{ACC2AE7E-59B9-49A0-BAB4-22D68AC176E7}" destId="{C0D297E7-F1B3-4D5E-9183-8D7DE7303441}" srcOrd="1" destOrd="0" presId="urn:microsoft.com/office/officeart/2005/8/layout/list1"/>
    <dgm:cxn modelId="{4EAD6C64-5614-4047-BC97-75F98D7B14C3}" type="presParOf" srcId="{ACC2AE7E-59B9-49A0-BAB4-22D68AC176E7}" destId="{BF82169F-36AF-4359-9BAE-4965A5F38BD5}" srcOrd="2" destOrd="0" presId="urn:microsoft.com/office/officeart/2005/8/layout/list1"/>
    <dgm:cxn modelId="{03C18FF5-B079-4BBF-B425-983629D1076F}" type="presParOf" srcId="{ACC2AE7E-59B9-49A0-BAB4-22D68AC176E7}" destId="{97EC761C-8953-48D7-AFE6-4E1B2DC860A0}" srcOrd="3" destOrd="0" presId="urn:microsoft.com/office/officeart/2005/8/layout/list1"/>
    <dgm:cxn modelId="{A7CE0FFB-0EF0-4756-8B9E-EE21FD8DF27E}" type="presParOf" srcId="{ACC2AE7E-59B9-49A0-BAB4-22D68AC176E7}" destId="{2A1250AA-1043-4D27-91C6-DB5939E35C6B}" srcOrd="4" destOrd="0" presId="urn:microsoft.com/office/officeart/2005/8/layout/list1"/>
    <dgm:cxn modelId="{E588E6CD-1540-4A3F-B751-A32805985E24}" type="presParOf" srcId="{2A1250AA-1043-4D27-91C6-DB5939E35C6B}" destId="{FFA56F0A-30CA-43F2-94BD-773A675BA6FB}" srcOrd="0" destOrd="0" presId="urn:microsoft.com/office/officeart/2005/8/layout/list1"/>
    <dgm:cxn modelId="{79AEB806-8070-44A3-B032-ACEF61465AC1}" type="presParOf" srcId="{2A1250AA-1043-4D27-91C6-DB5939E35C6B}" destId="{F0E83ED0-3189-4ABA-A665-B109CE1D0191}" srcOrd="1" destOrd="0" presId="urn:microsoft.com/office/officeart/2005/8/layout/list1"/>
    <dgm:cxn modelId="{D76CA352-33C1-42F3-8301-44F86AC26E9C}" type="presParOf" srcId="{ACC2AE7E-59B9-49A0-BAB4-22D68AC176E7}" destId="{ECE4EB38-14AE-459E-B6E4-1217F86B32D5}" srcOrd="5" destOrd="0" presId="urn:microsoft.com/office/officeart/2005/8/layout/list1"/>
    <dgm:cxn modelId="{1E9AA02B-DC6D-49CB-9B97-6693B21B3437}" type="presParOf" srcId="{ACC2AE7E-59B9-49A0-BAB4-22D68AC176E7}" destId="{AD17FCC9-9640-4BB4-87DF-C676D0600FF9}" srcOrd="6" destOrd="0" presId="urn:microsoft.com/office/officeart/2005/8/layout/list1"/>
    <dgm:cxn modelId="{9E46565E-6BD2-445F-8D0D-0ABB2B933CFA}" type="presParOf" srcId="{ACC2AE7E-59B9-49A0-BAB4-22D68AC176E7}" destId="{4DF959AC-5D69-47E5-B406-4D2C3851BBA8}" srcOrd="7" destOrd="0" presId="urn:microsoft.com/office/officeart/2005/8/layout/list1"/>
    <dgm:cxn modelId="{FEC89717-3284-4C01-8D9D-791FCB7B93AA}" type="presParOf" srcId="{ACC2AE7E-59B9-49A0-BAB4-22D68AC176E7}" destId="{BC025EF3-8250-4C0B-B47C-577AF15030CE}" srcOrd="8" destOrd="0" presId="urn:microsoft.com/office/officeart/2005/8/layout/list1"/>
    <dgm:cxn modelId="{072B3334-3DDA-47FB-B607-B5DDA342616D}" type="presParOf" srcId="{BC025EF3-8250-4C0B-B47C-577AF15030CE}" destId="{C621DF11-A0F5-4D43-9B81-3F2B12D700F6}" srcOrd="0" destOrd="0" presId="urn:microsoft.com/office/officeart/2005/8/layout/list1"/>
    <dgm:cxn modelId="{04F32568-25EC-4D30-B13F-39AC42A316C4}" type="presParOf" srcId="{BC025EF3-8250-4C0B-B47C-577AF15030CE}" destId="{87E6350B-AA9F-4374-A90A-F0D4DDB30293}" srcOrd="1" destOrd="0" presId="urn:microsoft.com/office/officeart/2005/8/layout/list1"/>
    <dgm:cxn modelId="{842E0C02-3F63-44CA-87FA-EE4766E36A63}" type="presParOf" srcId="{ACC2AE7E-59B9-49A0-BAB4-22D68AC176E7}" destId="{BFDDC46B-D2D6-4F22-B2B2-08457F1A28D3}" srcOrd="9" destOrd="0" presId="urn:microsoft.com/office/officeart/2005/8/layout/list1"/>
    <dgm:cxn modelId="{C43B5A0B-5EE6-4365-871C-0DF671AB5978}" type="presParOf" srcId="{ACC2AE7E-59B9-49A0-BAB4-22D68AC176E7}" destId="{3F980722-34FD-4A1F-B474-E9F8C5B4DD29}" srcOrd="10" destOrd="0" presId="urn:microsoft.com/office/officeart/2005/8/layout/list1"/>
    <dgm:cxn modelId="{0E7F6C98-36C1-45C0-8AA8-2CE5748E0AD5}" type="presParOf" srcId="{ACC2AE7E-59B9-49A0-BAB4-22D68AC176E7}" destId="{8D3B3D27-C574-4E85-BC78-E99F417FEEDB}" srcOrd="11" destOrd="0" presId="urn:microsoft.com/office/officeart/2005/8/layout/list1"/>
    <dgm:cxn modelId="{E75EB3D6-AE0D-4C34-ABA0-ADB428B61B88}" type="presParOf" srcId="{ACC2AE7E-59B9-49A0-BAB4-22D68AC176E7}" destId="{3A9CAEF6-FFDF-430A-A005-8728B4BFCD0C}" srcOrd="12" destOrd="0" presId="urn:microsoft.com/office/officeart/2005/8/layout/list1"/>
    <dgm:cxn modelId="{F7B5FE53-9D7D-445D-8169-021F870E6A93}" type="presParOf" srcId="{3A9CAEF6-FFDF-430A-A005-8728B4BFCD0C}" destId="{818CC7FD-FD66-432F-A406-41DC7CAE93F0}" srcOrd="0" destOrd="0" presId="urn:microsoft.com/office/officeart/2005/8/layout/list1"/>
    <dgm:cxn modelId="{6AAF2A00-050F-42C9-AEEE-B55339097095}" type="presParOf" srcId="{3A9CAEF6-FFDF-430A-A005-8728B4BFCD0C}" destId="{86F01D77-AF58-4F11-B068-07FCCCA28177}" srcOrd="1" destOrd="0" presId="urn:microsoft.com/office/officeart/2005/8/layout/list1"/>
    <dgm:cxn modelId="{DF813E5B-725E-4A31-8460-8D00BFA0468F}" type="presParOf" srcId="{ACC2AE7E-59B9-49A0-BAB4-22D68AC176E7}" destId="{2447C150-AF8D-41C9-BB4C-E4FA97EE4298}" srcOrd="13" destOrd="0" presId="urn:microsoft.com/office/officeart/2005/8/layout/list1"/>
    <dgm:cxn modelId="{9A56A084-6AB0-4A21-AF1C-672F575F63DA}" type="presParOf" srcId="{ACC2AE7E-59B9-49A0-BAB4-22D68AC176E7}" destId="{B428B3ED-E28C-4C28-8B71-AD1709E71E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2169F-36AF-4359-9BAE-4965A5F38BD5}">
      <dsp:nvSpPr>
        <dsp:cNvPr id="0" name=""/>
        <dsp:cNvSpPr/>
      </dsp:nvSpPr>
      <dsp:spPr>
        <a:xfrm>
          <a:off x="0" y="3369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53BA8-45B8-48D7-839D-F63881906C2D}">
      <dsp:nvSpPr>
        <dsp:cNvPr id="0" name=""/>
        <dsp:cNvSpPr/>
      </dsp:nvSpPr>
      <dsp:spPr>
        <a:xfrm>
          <a:off x="480419" y="41799"/>
          <a:ext cx="6725877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15.1</a:t>
          </a:r>
          <a:r>
            <a:rPr lang="zh-CN" altLang="en-US" sz="2000" kern="1200" dirty="0"/>
            <a:t>定义方法</a:t>
          </a:r>
          <a:endParaRPr lang="zh-CN" sz="2000" kern="1200" dirty="0"/>
        </a:p>
      </dsp:txBody>
      <dsp:txXfrm>
        <a:off x="509240" y="70620"/>
        <a:ext cx="6668235" cy="532758"/>
      </dsp:txXfrm>
    </dsp:sp>
    <dsp:sp modelId="{AD17FCC9-9640-4BB4-87DF-C676D0600FF9}">
      <dsp:nvSpPr>
        <dsp:cNvPr id="0" name=""/>
        <dsp:cNvSpPr/>
      </dsp:nvSpPr>
      <dsp:spPr>
        <a:xfrm>
          <a:off x="0" y="12441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E83ED0-3189-4ABA-A665-B109CE1D0191}">
      <dsp:nvSpPr>
        <dsp:cNvPr id="0" name=""/>
        <dsp:cNvSpPr/>
      </dsp:nvSpPr>
      <dsp:spPr>
        <a:xfrm>
          <a:off x="480419" y="948999"/>
          <a:ext cx="6725877" cy="59040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15.2</a:t>
          </a:r>
          <a:r>
            <a:rPr lang="zh-CN" altLang="en-US" sz="2000" kern="1200" dirty="0"/>
            <a:t>主要特征</a:t>
          </a:r>
          <a:endParaRPr lang="zh-CN" sz="2000" kern="1200" dirty="0"/>
        </a:p>
      </dsp:txBody>
      <dsp:txXfrm>
        <a:off x="509240" y="977820"/>
        <a:ext cx="6668235" cy="532758"/>
      </dsp:txXfrm>
    </dsp:sp>
    <dsp:sp modelId="{3F980722-34FD-4A1F-B474-E9F8C5B4DD29}">
      <dsp:nvSpPr>
        <dsp:cNvPr id="0" name=""/>
        <dsp:cNvSpPr/>
      </dsp:nvSpPr>
      <dsp:spPr>
        <a:xfrm>
          <a:off x="0" y="21513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6350B-AA9F-4374-A90A-F0D4DDB30293}">
      <dsp:nvSpPr>
        <dsp:cNvPr id="0" name=""/>
        <dsp:cNvSpPr/>
      </dsp:nvSpPr>
      <dsp:spPr>
        <a:xfrm>
          <a:off x="480419" y="1856199"/>
          <a:ext cx="6725877" cy="59040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15.3</a:t>
          </a:r>
          <a:r>
            <a:rPr lang="zh-CN" altLang="en-US" sz="2000" kern="1200" dirty="0"/>
            <a:t>基本用法</a:t>
          </a:r>
          <a:endParaRPr lang="zh-CN" sz="2000" kern="1200" dirty="0"/>
        </a:p>
      </dsp:txBody>
      <dsp:txXfrm>
        <a:off x="509240" y="1885020"/>
        <a:ext cx="6668235" cy="532758"/>
      </dsp:txXfrm>
    </dsp:sp>
    <dsp:sp modelId="{B428B3ED-E28C-4C28-8B71-AD1709E71E95}">
      <dsp:nvSpPr>
        <dsp:cNvPr id="0" name=""/>
        <dsp:cNvSpPr/>
      </dsp:nvSpPr>
      <dsp:spPr>
        <a:xfrm>
          <a:off x="0" y="3058599"/>
          <a:ext cx="9608397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F01D77-AF58-4F11-B068-07FCCCA28177}">
      <dsp:nvSpPr>
        <dsp:cNvPr id="0" name=""/>
        <dsp:cNvSpPr/>
      </dsp:nvSpPr>
      <dsp:spPr>
        <a:xfrm>
          <a:off x="480419" y="2763399"/>
          <a:ext cx="6725877" cy="59040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222" tIns="0" rIns="25422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15.4</a:t>
          </a:r>
          <a:r>
            <a:rPr lang="zh-CN" altLang="en-US" sz="2000" kern="1200" dirty="0"/>
            <a:t>应用场景</a:t>
          </a:r>
          <a:endParaRPr lang="zh-CN" sz="2000" kern="1200" dirty="0"/>
        </a:p>
      </dsp:txBody>
      <dsp:txXfrm>
        <a:off x="509240" y="2792220"/>
        <a:ext cx="666823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03956DB-3DDD-4A5C-B49C-D2C31DEFF1EE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E804E-75B2-4F6E-8CC5-FE553309BAB1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992" y="1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C748C56-3290-41A9-AF4C-A788D6EE5A6E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3EE737-1498-4668-B890-9C96984E2B5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7650" indent="-24765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3EE737-1498-4668-B890-9C96984E2B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4" descr="D:\PPT模板\goo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43626"/>
            <a:ext cx="121920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34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438400"/>
            <a:ext cx="7629872" cy="1143000"/>
          </a:xfrm>
        </p:spPr>
        <p:txBody>
          <a:bodyPr/>
          <a:lstStyle>
            <a:lvl1pPr>
              <a:defRPr sz="44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335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2495600" y="4038602"/>
            <a:ext cx="5040560" cy="1752600"/>
          </a:xfrm>
        </p:spPr>
        <p:txBody>
          <a:bodyPr/>
          <a:lstStyle>
            <a:lvl1pPr marL="0" indent="0" algn="l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6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402167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8400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D4B5-0C05-40D5-9780-3FEBEA4424BE}" type="slidenum">
              <a:rPr lang="en-US" altLang="zh-CN"/>
            </a:fld>
            <a:endParaRPr lang="en-US" altLang="zh-CN"/>
          </a:p>
        </p:txBody>
      </p:sp>
      <p:pic>
        <p:nvPicPr>
          <p:cNvPr id="9" name="Picture 254" descr="D:\PPT模板\rendanew.jp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976320" y="623066"/>
            <a:ext cx="2498438" cy="250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9" y="404664"/>
            <a:ext cx="7488832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83401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85830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9303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44344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0232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8745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9035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7548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1733" y="404664"/>
            <a:ext cx="8006515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51544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07433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65946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14633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73147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210235" cy="821913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795368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2178923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1138766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1087120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5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5" y="0"/>
            <a:ext cx="4664200" cy="214290"/>
          </a:xfrm>
          <a:ln w="3175"/>
        </p:spPr>
        <p:txBody>
          <a:bodyPr/>
          <a:lstStyle>
            <a:lvl1pPr algn="l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156"/>
          <p:cNvSpPr>
            <a:spLocks noGrp="1"/>
          </p:cNvSpPr>
          <p:nvPr>
            <p:ph type="body" sz="quarter" idx="15"/>
          </p:nvPr>
        </p:nvSpPr>
        <p:spPr>
          <a:xfrm>
            <a:off x="761963" y="6668814"/>
            <a:ext cx="9906069" cy="189186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42625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01139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642283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27416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86299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371432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35425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693938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7714291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299424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7933" y="392510"/>
            <a:ext cx="8218347" cy="821913"/>
          </a:xfrm>
        </p:spPr>
        <p:txBody>
          <a:bodyPr/>
          <a:lstStyle>
            <a:lvl1pPr>
              <a:defRPr sz="32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500175"/>
            <a:ext cx="7803480" cy="47629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2" name="文本占位符 156"/>
          <p:cNvSpPr>
            <a:spLocks noGrp="1"/>
          </p:cNvSpPr>
          <p:nvPr>
            <p:ph type="body" sz="quarter" idx="14"/>
          </p:nvPr>
        </p:nvSpPr>
        <p:spPr>
          <a:xfrm>
            <a:off x="5429246" y="0"/>
            <a:ext cx="5711957" cy="260648"/>
          </a:xfr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2.jpeg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54" descr="D:\PPT模板\rendanew.jpg"/>
          <p:cNvPicPr>
            <a:picLocks noChangeAspect="1" noChangeArrowheads="1"/>
          </p:cNvPicPr>
          <p:nvPr userDrawn="1"/>
        </p:nvPicPr>
        <p:blipFill>
          <a:blip r:embed="rId21"/>
          <a:srcRect/>
          <a:stretch>
            <a:fillRect/>
          </a:stretch>
        </p:blipFill>
        <p:spPr bwMode="auto">
          <a:xfrm>
            <a:off x="10344472" y="548680"/>
            <a:ext cx="1297113" cy="129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7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600200"/>
            <a:ext cx="7224184" cy="4498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6868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97933" y="404814"/>
            <a:ext cx="7639051" cy="9667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9241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1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1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76184" y="6524626"/>
            <a:ext cx="3860800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41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3368" y="6524626"/>
            <a:ext cx="3052233" cy="333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477B47-DDB5-489C-BB25-ED0A340F4893}" type="slidenum">
              <a:rPr lang="en-US" altLang="zh-CN"/>
            </a:fld>
            <a:endParaRPr lang="en-US" altLang="zh-CN"/>
          </a:p>
        </p:txBody>
      </p:sp>
      <p:sp>
        <p:nvSpPr>
          <p:cNvPr id="155" name="TextBox 154"/>
          <p:cNvSpPr txBox="1"/>
          <p:nvPr userDrawn="1"/>
        </p:nvSpPr>
        <p:spPr>
          <a:xfrm>
            <a:off x="1" y="1"/>
            <a:ext cx="5422900" cy="276225"/>
          </a:xfrm>
          <a:prstGeom prst="rect">
            <a:avLst/>
          </a:prstGeom>
          <a:solidFill>
            <a:srgbClr val="C00000"/>
          </a:soli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56" name="TextBox 155"/>
          <p:cNvSpPr txBox="1"/>
          <p:nvPr userDrawn="1"/>
        </p:nvSpPr>
        <p:spPr>
          <a:xfrm>
            <a:off x="0" y="6581775"/>
            <a:ext cx="12192000" cy="338138"/>
          </a:xfrm>
          <a:prstGeom prst="rect">
            <a:avLst/>
          </a:prstGeom>
          <a:gradFill flip="none" rotWithShape="1">
            <a:gsLst>
              <a:gs pos="0">
                <a:srgbClr val="AB0000">
                  <a:shade val="30000"/>
                  <a:satMod val="115000"/>
                </a:srgbClr>
              </a:gs>
              <a:gs pos="50000">
                <a:srgbClr val="AB0000">
                  <a:shade val="67500"/>
                  <a:satMod val="115000"/>
                </a:srgbClr>
              </a:gs>
              <a:gs pos="100000">
                <a:srgbClr val="AB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</a:rPr>
              <a:t>P. </a:t>
            </a:r>
            <a:fld id="{F733E731-9750-4C10-BCFC-31D1A9368162}" type="slidenum">
              <a:rPr lang="en-US" altLang="zh-CN" sz="1600">
                <a:solidFill>
                  <a:schemeClr val="bg1"/>
                </a:solidFill>
              </a:rPr>
            </a:fld>
            <a:r>
              <a:rPr lang="en-US" altLang="zh-CN" sz="1600" dirty="0">
                <a:solidFill>
                  <a:schemeClr val="bg1"/>
                </a:solidFill>
              </a:rPr>
              <a:t>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157" name="TextBox 156"/>
          <p:cNvSpPr txBox="1"/>
          <p:nvPr userDrawn="1"/>
        </p:nvSpPr>
        <p:spPr>
          <a:xfrm>
            <a:off x="5422901" y="1"/>
            <a:ext cx="6769100" cy="276225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</p:spPr>
        <p:txBody>
          <a:bodyPr>
            <a:spAutoFit/>
          </a:bodyPr>
          <a:lstStyle/>
          <a:p>
            <a:pPr>
              <a:defRPr/>
            </a:pP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文本占位符 156"/>
          <p:cNvSpPr txBox="1"/>
          <p:nvPr userDrawn="1"/>
        </p:nvSpPr>
        <p:spPr>
          <a:xfrm>
            <a:off x="1" y="0"/>
            <a:ext cx="4415367" cy="260350"/>
          </a:xfrm>
          <a:prstGeom prst="rect">
            <a:avLst/>
          </a:prstGeom>
          <a:ln w="3175"/>
        </p:spPr>
        <p:txBody>
          <a:bodyPr/>
          <a:lstStyle>
            <a:lvl1pPr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342900" indent="-342900" eaLnBrk="0" hangingPunct="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endParaRPr lang="zh-CN" altLang="en-US" sz="1200" kern="0" dirty="0">
              <a:latin typeface="+mn-lt"/>
              <a:ea typeface="+mn-ea"/>
            </a:endParaRPr>
          </a:p>
        </p:txBody>
      </p:sp>
      <p:sp>
        <p:nvSpPr>
          <p:cNvPr id="13" name="文本占位符 156"/>
          <p:cNvSpPr txBox="1"/>
          <p:nvPr userDrawn="1"/>
        </p:nvSpPr>
        <p:spPr>
          <a:xfrm>
            <a:off x="0" y="6592094"/>
            <a:ext cx="11571446" cy="317499"/>
          </a:xfrm>
          <a:prstGeom prst="rect">
            <a:avLst/>
          </a:prstGeom>
          <a:ln w="3175"/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参考书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朝乐门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.Python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编程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从数据分析到数据科学（第二版）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[M].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电子工业出版社，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2021.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作者联系方式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chaolemen@ruc.edu.cn      【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endParaRPr lang="zh-CN" altLang="en-US" sz="1200" kern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ransition>
    <p:blinds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0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615" y="1375410"/>
            <a:ext cx="10071735" cy="287147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Python</a:t>
            </a:r>
            <a:r>
              <a:rPr lang="zh-CN" altLang="en-US" sz="5400" dirty="0">
                <a:solidFill>
                  <a:srgbClr val="C00000"/>
                </a:solidFill>
              </a:rPr>
              <a:t>编程</a:t>
            </a:r>
            <a:br>
              <a:rPr lang="en-US" altLang="zh-CN" sz="5400" dirty="0">
                <a:solidFill>
                  <a:srgbClr val="C00000"/>
                </a:solidFill>
              </a:rPr>
            </a:br>
            <a:r>
              <a:rPr lang="en-US" altLang="zh-CN" sz="5400" dirty="0">
                <a:solidFill>
                  <a:srgbClr val="C00000"/>
                </a:solidFill>
              </a:rPr>
              <a:t>    ——</a:t>
            </a:r>
            <a:r>
              <a:rPr lang="zh-CN" altLang="en-US" sz="5400" dirty="0">
                <a:solidFill>
                  <a:srgbClr val="C00000"/>
                </a:solidFill>
              </a:rPr>
              <a:t>从数据分析到数据科学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len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Out[10]: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print(sorted(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))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2, 3, 5, 7]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4180464"/>
            <a:chOff x="1019775" y="1696808"/>
            <a:chExt cx="9116770" cy="418046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myTuple.sort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302433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&lt;ipython-input-12-6db45af06068&gt;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=1,3,5,7,2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myTuple.sort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3 #【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提示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】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报错，原因：元组无此方法。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'tuple' object has no attribute 'sort'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5 in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myTuple=1,3,5,7,2</a:t>
              </a:r>
              <a:endParaRPr lang="fr-F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x1,x2,x3,x4,x5=myTuple</a:t>
              </a:r>
              <a:endParaRPr lang="fr-F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x2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Out[15]: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基本用法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x,y,z =1,2,3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print(x,y,z)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1 2 3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598429"/>
            <a:ext cx="9116770" cy="2998923"/>
            <a:chOff x="1019775" y="4365104"/>
            <a:chExt cx="9116770" cy="2998923"/>
          </a:xfrm>
        </p:grpSpPr>
        <p:sp>
          <p:nvSpPr>
            <p:cNvPr id="16" name="文本框 15"/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myTuple=(1,5,6,3,4)</a:t>
              </a:r>
              <a:endParaRPr lang="fr-F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print(myTuple)</a:t>
              </a:r>
              <a:endParaRPr lang="fr-F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print(len(myTuple))</a:t>
              </a:r>
              <a:endParaRPr lang="fr-F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print(max(myTuple))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44334" y="5900365"/>
              <a:ext cx="7992211" cy="146366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(1, 5, 6, 3, 4)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基本用法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=(11,12,13,12,11,11)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a1,a2,a3,a4,a5,a6=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a3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5440" y="4058264"/>
            <a:ext cx="9116770" cy="1747000"/>
            <a:chOff x="1055440" y="3789040"/>
            <a:chExt cx="9116770" cy="1747000"/>
          </a:xfrm>
        </p:grpSpPr>
        <p:sp>
          <p:nvSpPr>
            <p:cNvPr id="16" name="文本框 1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=(11,12,13,12,11,11)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myTuple.count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(11)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380264"/>
            <a:chOff x="1019775" y="1696808"/>
            <a:chExt cx="9116770" cy="238026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In[20]: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(args1,*args2):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print(args2)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a","b","c","d","e","f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734888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it-IT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('b', 'c', 'd', 'e', 'f')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775" y="4221087"/>
            <a:ext cx="9116770" cy="2304257"/>
            <a:chOff x="1019775" y="4365104"/>
            <a:chExt cx="9116770" cy="2304257"/>
          </a:xfrm>
        </p:grpSpPr>
        <p:sp>
          <p:nvSpPr>
            <p:cNvPr id="26" name="文本框 25"/>
            <p:cNvSpPr txBox="1"/>
            <p:nvPr/>
          </p:nvSpPr>
          <p:spPr>
            <a:xfrm>
              <a:off x="1019775" y="4422305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44334" y="4365104"/>
              <a:ext cx="7992211" cy="1592459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(args1,**args2):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print(args1)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   print(args2)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("a",x1="b",x2="c",x3="d",x4="e",x5="f")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44334" y="5900365"/>
              <a:ext cx="7992211" cy="76899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{'x1': 'b', 'x2': 'c', 'x3': 'd', 'x4': 'e', 'x5': 'f'}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应用场景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def </a:t>
              </a:r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():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 return 1,2,3,4,5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func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()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(1, 2, 3, 4, 5)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4020078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1,2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4038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Out[23]: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(1, 2)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应用场景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2164240"/>
            <a:chOff x="1019775" y="1696808"/>
            <a:chExt cx="9116770" cy="216424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1245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573368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x=1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y=2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x,y=y,x</a:t>
              </a:r>
              <a:endParaRPr lang="es-E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s-ES" altLang="zh-CN" sz="2400" b="1" dirty="0">
                  <a:solidFill>
                    <a:schemeClr val="tx1"/>
                  </a:solidFill>
                </a:rPr>
                <a:t>print(x,y)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342184"/>
              <a:ext cx="7992211" cy="51886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it-IT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2 1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4416491" cy="260648"/>
          </a:xfrm>
          <a:ln w="9525"/>
        </p:spPr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281940" y="692785"/>
            <a:ext cx="11141710" cy="5732780"/>
            <a:chOff x="444" y="1091"/>
            <a:chExt cx="17546" cy="9028"/>
          </a:xfrm>
        </p:grpSpPr>
        <p:pic>
          <p:nvPicPr>
            <p:cNvPr id="3" name="Picture 20" descr="thankyou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6085" y="1091"/>
              <a:ext cx="6236" cy="4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组合 6"/>
            <p:cNvGrpSpPr/>
            <p:nvPr/>
          </p:nvGrpSpPr>
          <p:grpSpPr>
            <a:xfrm>
              <a:off x="444" y="6349"/>
              <a:ext cx="17546" cy="3771"/>
              <a:chOff x="444" y="6349"/>
              <a:chExt cx="17546" cy="3771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2096" y="9596"/>
                <a:ext cx="15656" cy="525"/>
                <a:chOff x="2096" y="9596"/>
                <a:chExt cx="15656" cy="525"/>
              </a:xfrm>
            </p:grpSpPr>
            <p:sp>
              <p:nvSpPr>
                <p:cNvPr id="5" name="文本框 4"/>
                <p:cNvSpPr txBox="1"/>
                <p:nvPr/>
              </p:nvSpPr>
              <p:spPr>
                <a:xfrm flipH="1">
                  <a:off x="7537" y="9685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微信公众号</a:t>
                  </a:r>
                  <a:endParaRPr lang="zh-CN" altLang="en-US" sz="1200" dirty="0"/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 flipH="1">
                  <a:off x="2096" y="964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参考书目</a:t>
                  </a:r>
                  <a:endParaRPr lang="zh-CN" altLang="en-US" sz="1200" dirty="0"/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 flipH="1">
                  <a:off x="11058" y="9667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主讲人联系方式</a:t>
                  </a:r>
                  <a:endParaRPr lang="zh-CN" altLang="en-US" sz="1200" dirty="0"/>
                </a:p>
              </p:txBody>
            </p:sp>
            <p:sp>
              <p:nvSpPr>
                <p:cNvPr id="24" name="文本框 23"/>
                <p:cNvSpPr txBox="1"/>
                <p:nvPr/>
              </p:nvSpPr>
              <p:spPr>
                <a:xfrm flipH="1">
                  <a:off x="15270" y="9596"/>
                  <a:ext cx="2482" cy="4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200" dirty="0"/>
                    <a:t>主讲人微信</a:t>
                  </a:r>
                  <a:endParaRPr lang="zh-CN" altLang="en-US" sz="1200" dirty="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444" y="6349"/>
                <a:ext cx="17547" cy="3138"/>
                <a:chOff x="415" y="6333"/>
                <a:chExt cx="17547" cy="3138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77" y="6333"/>
                  <a:ext cx="3138" cy="3138"/>
                </a:xfrm>
                <a:prstGeom prst="rect">
                  <a:avLst/>
                </a:prstGeom>
              </p:spPr>
            </p:pic>
            <p:sp>
              <p:nvSpPr>
                <p:cNvPr id="14" name="文本框 13"/>
                <p:cNvSpPr txBox="1"/>
                <p:nvPr/>
              </p:nvSpPr>
              <p:spPr>
                <a:xfrm>
                  <a:off x="10672" y="6492"/>
                  <a:ext cx="3297" cy="2763"/>
                </a:xfrm>
                <a:prstGeom prst="rect">
                  <a:avLst/>
                </a:prstGeom>
                <a:solidFill>
                  <a:schemeClr val="accent5">
                    <a:lumMod val="25000"/>
                  </a:schemeClr>
                </a:solidFill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 err="1"/>
                    <a:t>chaolemen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@</a:t>
                  </a:r>
                  <a:endParaRPr lang="en-US" altLang="zh-CN" dirty="0"/>
                </a:p>
                <a:p>
                  <a:pPr algn="ctr"/>
                  <a:endParaRPr lang="en-US" altLang="zh-CN" dirty="0"/>
                </a:p>
                <a:p>
                  <a:pPr algn="ctr"/>
                  <a:r>
                    <a:rPr lang="en-US" altLang="zh-CN" dirty="0"/>
                    <a:t>ruc.edu.cn</a:t>
                  </a:r>
                  <a:endParaRPr lang="en-US" altLang="zh-CN" dirty="0"/>
                </a:p>
              </p:txBody>
            </p:sp>
            <p:pic>
              <p:nvPicPr>
                <p:cNvPr id="25" name="图片 2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962" t="40550" r="21962" b="27951"/>
                <a:stretch>
                  <a:fillRect/>
                </a:stretch>
              </p:blipFill>
              <p:spPr>
                <a:xfrm>
                  <a:off x="14930" y="6333"/>
                  <a:ext cx="3033" cy="3033"/>
                </a:xfrm>
                <a:prstGeom prst="rect">
                  <a:avLst/>
                </a:prstGeom>
              </p:spPr>
            </p:pic>
            <p:grpSp>
              <p:nvGrpSpPr>
                <p:cNvPr id="26" name="组合 25"/>
                <p:cNvGrpSpPr/>
                <p:nvPr/>
              </p:nvGrpSpPr>
              <p:grpSpPr>
                <a:xfrm>
                  <a:off x="415" y="6401"/>
                  <a:ext cx="5668" cy="2898"/>
                  <a:chOff x="415" y="6401"/>
                  <a:chExt cx="5668" cy="2898"/>
                </a:xfrm>
              </p:grpSpPr>
              <p:pic>
                <p:nvPicPr>
                  <p:cNvPr id="27" name="图片 26"/>
                  <p:cNvPicPr>
                    <a:picLocks noChangeAspect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5" y="6401"/>
                    <a:ext cx="2650" cy="2898"/>
                  </a:xfrm>
                  <a:prstGeom prst="rect">
                    <a:avLst/>
                  </a:prstGeom>
                </p:spPr>
              </p:pic>
              <p:pic>
                <p:nvPicPr>
                  <p:cNvPr id="28" name="图片 27"/>
                  <p:cNvPicPr>
                    <a:picLocks noChangeAspect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8" y="6522"/>
                    <a:ext cx="2248" cy="2619"/>
                  </a:xfrm>
                  <a:prstGeom prst="rect">
                    <a:avLst/>
                  </a:prstGeom>
                </p:spPr>
              </p:pic>
              <p:pic>
                <p:nvPicPr>
                  <p:cNvPr id="29" name="图片 28"/>
                  <p:cNvPicPr>
                    <a:picLocks noChangeAspect="1"/>
                  </p:cNvPicPr>
                  <p:nvPr/>
                </p:nvPicPr>
                <p:blipFill rotWithShape="1">
                  <a:blip r:embed="rId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969"/>
                  <a:stretch>
                    <a:fillRect/>
                  </a:stretch>
                </p:blipFill>
                <p:spPr>
                  <a:xfrm>
                    <a:off x="3901" y="6631"/>
                    <a:ext cx="2183" cy="2619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</p:cSld>
  <p:clrMapOvr>
    <a:masterClrMapping/>
  </p:clrMapOvr>
  <p:transition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ctrTitle"/>
          </p:nvPr>
        </p:nvSpPr>
        <p:spPr>
          <a:xfrm>
            <a:off x="983432" y="1375296"/>
            <a:ext cx="9793088" cy="287119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zh-CN" sz="5400" dirty="0">
                <a:solidFill>
                  <a:srgbClr val="C00000"/>
                </a:solidFill>
              </a:rPr>
              <a:t> 15.</a:t>
            </a:r>
            <a:r>
              <a:rPr lang="zh-CN" altLang="en-US" sz="5400" dirty="0">
                <a:solidFill>
                  <a:srgbClr val="C00000"/>
                </a:solidFill>
              </a:rPr>
              <a:t>元组</a:t>
            </a:r>
            <a:endParaRPr lang="zh-CN" altLang="en-US" sz="5400" dirty="0">
              <a:solidFill>
                <a:srgbClr val="C00000"/>
              </a:solidFill>
            </a:endParaRPr>
          </a:p>
        </p:txBody>
      </p:sp>
      <p:sp>
        <p:nvSpPr>
          <p:cNvPr id="14339" name="副标题 2"/>
          <p:cNvSpPr>
            <a:spLocks noGrp="1"/>
          </p:cNvSpPr>
          <p:nvPr>
            <p:ph type="subTitle" idx="1"/>
          </p:nvPr>
        </p:nvSpPr>
        <p:spPr>
          <a:xfrm>
            <a:off x="4655840" y="4437112"/>
            <a:ext cx="5040560" cy="1752600"/>
          </a:xfrm>
        </p:spPr>
        <p:txBody>
          <a:bodyPr/>
          <a:lstStyle/>
          <a:p>
            <a:r>
              <a:rPr lang="zh-CN" altLang="en-US" dirty="0"/>
              <a:t>朝乐门 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中国人民大学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chaolemen@ruc.edu.cn</a:t>
            </a:r>
            <a:endParaRPr lang="zh-CN" altLang="en-US" dirty="0"/>
          </a:p>
        </p:txBody>
      </p: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zh-CN" altLang="en-US" sz="4000" dirty="0"/>
              <a:t>本章内容提要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</p:nvPr>
        </p:nvGraphicFramePr>
        <p:xfrm>
          <a:off x="1096115" y="1696809"/>
          <a:ext cx="9608397" cy="360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ransition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定义方法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In[1]: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myTuple1=(1,3,5,7,2)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print(myTuple1)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2910135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Out[1]: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9775" y="3733739"/>
            <a:ext cx="9116770" cy="1425146"/>
            <a:chOff x="975335" y="2003854"/>
            <a:chExt cx="9116770" cy="1425146"/>
          </a:xfrm>
        </p:grpSpPr>
        <p:sp>
          <p:nvSpPr>
            <p:cNvPr id="16" name="文本框 15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In[2]: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1,3,5,7,2</a:t>
              </a:r>
              <a:endParaRPr lang="zh-CN" altLang="zh-CN" sz="24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Out[2]: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In[3]: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myTuple2=myTuple1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print(myTuple2)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5440" y="3789040"/>
            <a:ext cx="9116770" cy="1747000"/>
            <a:chOff x="1055440" y="3789040"/>
            <a:chExt cx="9116770" cy="1747000"/>
          </a:xfrm>
        </p:grpSpPr>
        <p:sp>
          <p:nvSpPr>
            <p:cNvPr id="26" name="文本框 2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In[4]: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myTuple3=tuple("Data")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myTuple3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Out[4]: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('D', 'a', 't', 'a')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定义方法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019775" y="1696808"/>
            <a:ext cx="9116770" cy="1747000"/>
            <a:chOff x="1019775" y="1696808"/>
            <a:chExt cx="9116770" cy="1747000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In[5]: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myTuple4=1,3,5,7,2  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print(myTuple4)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2852936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019775" y="1696809"/>
            <a:ext cx="9116770" cy="1425146"/>
            <a:chOff x="975335" y="2003854"/>
            <a:chExt cx="9116770" cy="1425146"/>
          </a:xfrm>
        </p:grpSpPr>
        <p:sp>
          <p:nvSpPr>
            <p:cNvPr id="7" name="文本框 6"/>
            <p:cNvSpPr txBox="1"/>
            <p:nvPr/>
          </p:nvSpPr>
          <p:spPr>
            <a:xfrm>
              <a:off x="975335" y="2061053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In[6]: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099894" y="2003854"/>
              <a:ext cx="7992211" cy="590872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chemeClr val="tx1"/>
                  </a:solidFill>
                </a:rPr>
                <a:t>1,3,5,7,2 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75335" y="289532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Out[6]: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99894" y="283812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(1, 3, 5, 7, 2)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1019775" y="1696808"/>
            <a:ext cx="9252689" cy="4396488"/>
            <a:chOff x="1019775" y="1696808"/>
            <a:chExt cx="9252689" cy="4396488"/>
          </a:xfrm>
        </p:grpSpPr>
        <p:sp>
          <p:nvSpPr>
            <p:cNvPr id="11" name="文本框 10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In[7]: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144334" y="1696808"/>
              <a:ext cx="7992211" cy="1001507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myTuple=1,3,5,7,2</a:t>
              </a:r>
              <a:endParaRPr lang="fr-FR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r-FR" altLang="zh-CN" sz="2400" b="1" dirty="0">
                  <a:solidFill>
                    <a:schemeClr val="tx1"/>
                  </a:solidFill>
                </a:rPr>
                <a:t>myTuple[2]=100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44334" y="2852936"/>
              <a:ext cx="8128130" cy="3240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---------------------------------------------------------------------------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Traceback (most recent call last)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&lt;ipython-input-7-2a123938adb2&gt; in &lt;module&gt;()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1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=1,3,5,7,2</a:t>
              </a:r>
              <a:endPara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----&gt; 2 </a:t>
              </a:r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myTuple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[2]=100   #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报错，原因：“元组”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为不可变对象。</a:t>
              </a:r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endPara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US" altLang="zh-CN" sz="2400" b="1" dirty="0" err="1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TypeError</a:t>
              </a:r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'tuple' object does not support item assignment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674" y="567772"/>
            <a:ext cx="9802523" cy="821913"/>
          </a:xfrm>
        </p:spPr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主要特征</a:t>
            </a:r>
            <a:endParaRPr lang="zh-CN" altLang="en-US" sz="4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▼第二篇 </a:t>
            </a:r>
            <a:r>
              <a:rPr lang="en-US" altLang="zh-CN" dirty="0"/>
              <a:t>Python</a:t>
            </a:r>
            <a:r>
              <a:rPr lang="zh-CN" altLang="en-US" dirty="0"/>
              <a:t>基础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►</a:t>
            </a:r>
            <a:r>
              <a:rPr lang="en-US" altLang="zh-CN" dirty="0"/>
              <a:t> 15.</a:t>
            </a:r>
            <a:r>
              <a:rPr lang="zh-CN" altLang="en-US" dirty="0"/>
              <a:t>元组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019775" y="1696808"/>
            <a:ext cx="9116770" cy="2020224"/>
            <a:chOff x="1019775" y="1696808"/>
            <a:chExt cx="9116770" cy="2020224"/>
          </a:xfrm>
        </p:grpSpPr>
        <p:sp>
          <p:nvSpPr>
            <p:cNvPr id="7" name="文本框 6"/>
            <p:cNvSpPr txBox="1"/>
            <p:nvPr/>
          </p:nvSpPr>
          <p:spPr>
            <a:xfrm>
              <a:off x="1019775" y="1754008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In[8]: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144334" y="1696808"/>
              <a:ext cx="7992211" cy="1274731"/>
            </a:xfrm>
            <a:prstGeom prst="rect">
              <a:avLst/>
            </a:prstGeom>
            <a:solidFill>
              <a:srgbClr val="F1EEF4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myList=[1,3,5,7,2]</a:t>
              </a:r>
              <a:endParaRPr lang="fi-FI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myList[2]=100</a:t>
              </a:r>
              <a:endParaRPr lang="fi-FI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fi-FI" altLang="zh-CN" sz="2400" b="1" dirty="0">
                  <a:solidFill>
                    <a:schemeClr val="tx1"/>
                  </a:solidFill>
                </a:rPr>
                <a:t>myList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19775" y="3183359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Out[8]: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144334" y="3126160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[1, 3, 100, 7, 2]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55440" y="4058264"/>
            <a:ext cx="9116770" cy="1747000"/>
            <a:chOff x="1055440" y="3789040"/>
            <a:chExt cx="9116770" cy="1747000"/>
          </a:xfrm>
        </p:grpSpPr>
        <p:sp>
          <p:nvSpPr>
            <p:cNvPr id="16" name="文本框 15"/>
            <p:cNvSpPr txBox="1"/>
            <p:nvPr/>
          </p:nvSpPr>
          <p:spPr>
            <a:xfrm>
              <a:off x="1055440" y="3846240"/>
              <a:ext cx="10162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Sitka Subheading" panose="02000505000000020004" pitchFamily="2" charset="0"/>
                  <a:cs typeface="MV Boli" panose="02000500030200090000" pitchFamily="2" charset="0"/>
                </a:rPr>
                <a:t>In[9]: </a:t>
              </a:r>
              <a:endParaRPr lang="zh-CN" altLang="en-US" sz="2400" dirty="0">
                <a:latin typeface="Sitka Subheading" panose="02000505000000020004" pitchFamily="2" charset="0"/>
                <a:cs typeface="MV Boli" panose="02000500030200090000" pitchFamily="2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179999" y="3789040"/>
              <a:ext cx="7992211" cy="1001507"/>
            </a:xfrm>
            <a:prstGeom prst="rect">
              <a:avLst/>
            </a:prstGeom>
            <a:solidFill>
              <a:srgbClr val="EDCDCB">
                <a:alpha val="13000"/>
              </a:srgbClr>
            </a:solidFill>
            <a:ln w="8890">
              <a:solidFill>
                <a:srgbClr val="AB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=1,3,5,7,2</a:t>
              </a:r>
              <a:endParaRPr lang="en-US" altLang="zh-CN" sz="2400" b="1" dirty="0">
                <a:solidFill>
                  <a:schemeClr val="tx1"/>
                </a:solidFill>
              </a:endParaRPr>
            </a:p>
            <a:p>
              <a:pPr lvl="0"/>
              <a:r>
                <a:rPr lang="en-US" altLang="zh-CN" sz="2400" b="1" dirty="0" err="1">
                  <a:solidFill>
                    <a:schemeClr val="tx1"/>
                  </a:solidFill>
                </a:rPr>
                <a:t>myTuple</a:t>
              </a:r>
              <a:r>
                <a:rPr lang="en-US" altLang="zh-CN" sz="2400" b="1" dirty="0">
                  <a:solidFill>
                    <a:schemeClr val="tx1"/>
                  </a:solidFill>
                </a:rPr>
                <a:t>[2:5]</a:t>
              </a:r>
              <a:endParaRPr lang="zh-CN" altLang="zh-CN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055440" y="5002367"/>
              <a:ext cx="12322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C00000"/>
                  </a:solidFill>
                  <a:latin typeface="Sitka Subheading" panose="02000505000000020004" pitchFamily="2" charset="0"/>
                  <a:cs typeface="Times New Roman" panose="02020603050405020304" pitchFamily="18" charset="0"/>
                </a:rPr>
                <a:t>Out[9]:</a:t>
              </a:r>
              <a:endParaRPr lang="zh-CN" altLang="en-US" sz="2400" dirty="0">
                <a:solidFill>
                  <a:srgbClr val="C00000"/>
                </a:solidFill>
                <a:latin typeface="Sitka Subheading" panose="02000505000000020004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179999" y="4945168"/>
              <a:ext cx="7992211" cy="59087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0" rtlCol="0" anchor="ctr"/>
            <a:lstStyle/>
            <a:p>
              <a:pPr lvl="0"/>
              <a:r>
                <a:rPr lang="en-US" altLang="zh-CN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(5, 7, 2)</a:t>
              </a:r>
              <a:endParaRPr lang="zh-CN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blinds dir="vert"/>
  </p:transition>
</p:sld>
</file>

<file path=ppt/theme/theme1.xml><?xml version="1.0" encoding="utf-8"?>
<a:theme xmlns:a="http://schemas.openxmlformats.org/drawingml/2006/main" name="吉祥如意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2712</Words>
  <Application>WPS 演示</Application>
  <PresentationFormat>宽屏</PresentationFormat>
  <Paragraphs>350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Wingdings 2</vt:lpstr>
      <vt:lpstr>Wingdings</vt:lpstr>
      <vt:lpstr>华文中宋</vt:lpstr>
      <vt:lpstr>Sitka Subheading</vt:lpstr>
      <vt:lpstr>NumberOnly</vt:lpstr>
      <vt:lpstr>MV Boli</vt:lpstr>
      <vt:lpstr>微软雅黑</vt:lpstr>
      <vt:lpstr>Arial Unicode MS</vt:lpstr>
      <vt:lpstr>Calibri</vt:lpstr>
      <vt:lpstr>吉祥如意</vt:lpstr>
      <vt:lpstr>Python编程     ——从数据分析到数据科学</vt:lpstr>
      <vt:lpstr> 15.元组</vt:lpstr>
      <vt:lpstr>本章内容提要</vt:lpstr>
      <vt:lpstr>15.1 定义方法</vt:lpstr>
      <vt:lpstr>15.1 定义方法</vt:lpstr>
      <vt:lpstr>15.1 定义方法</vt:lpstr>
      <vt:lpstr>15.2 主要特征</vt:lpstr>
      <vt:lpstr>15.2 主要特征</vt:lpstr>
      <vt:lpstr>15.2 主要特征</vt:lpstr>
      <vt:lpstr>15.2 主要特征</vt:lpstr>
      <vt:lpstr>15.2 主要特征</vt:lpstr>
      <vt:lpstr>15.2 主要特征</vt:lpstr>
      <vt:lpstr>15.2 主要特征</vt:lpstr>
      <vt:lpstr>15.3 基本用法</vt:lpstr>
      <vt:lpstr>15.3 基本用法</vt:lpstr>
      <vt:lpstr>15.4 应用场景</vt:lpstr>
      <vt:lpstr>15.4 应用场景</vt:lpstr>
      <vt:lpstr>15.4 应用场景</vt:lpstr>
      <vt:lpstr>PowerPoint 演示文稿</vt:lpstr>
    </vt:vector>
  </TitlesOfParts>
  <Company>LENOVO (Beijing) Limited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中国航天时代电子公司 物资管理系统</dc:title>
  <dc:creator>LENOVO User</dc:creator>
  <cp:lastModifiedBy>西岸太平洋</cp:lastModifiedBy>
  <cp:revision>1573</cp:revision>
  <cp:lastPrinted>2017-07-17T10:18:00Z</cp:lastPrinted>
  <dcterms:created xsi:type="dcterms:W3CDTF">2007-03-02T11:26:00Z</dcterms:created>
  <dcterms:modified xsi:type="dcterms:W3CDTF">2021-10-07T07:42:48Z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AB052735922C4D09AE0E90CDAA3BEC3F</vt:lpwstr>
  </property>
  <property fmtid="{D5CDD505-2E9C-101B-9397-08002B2CF9AE}" pid="3" name="KSOProductBuildVer">
    <vt:lpwstr>2052-11.1.0.10938</vt:lpwstr>
  </property>
</Properties>
</file>